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90" r:id="rId5"/>
  </p:sldMasterIdLst>
  <p:notesMasterIdLst>
    <p:notesMasterId r:id="rId25"/>
  </p:notesMasterIdLst>
  <p:handoutMasterIdLst>
    <p:handoutMasterId r:id="rId26"/>
  </p:handoutMasterIdLst>
  <p:sldIdLst>
    <p:sldId id="283" r:id="rId6"/>
    <p:sldId id="347" r:id="rId7"/>
    <p:sldId id="348" r:id="rId8"/>
    <p:sldId id="341" r:id="rId9"/>
    <p:sldId id="346" r:id="rId10"/>
    <p:sldId id="333" r:id="rId11"/>
    <p:sldId id="334" r:id="rId12"/>
    <p:sldId id="335" r:id="rId13"/>
    <p:sldId id="337" r:id="rId14"/>
    <p:sldId id="338" r:id="rId15"/>
    <p:sldId id="339" r:id="rId16"/>
    <p:sldId id="340" r:id="rId17"/>
    <p:sldId id="285" r:id="rId18"/>
    <p:sldId id="290" r:id="rId19"/>
    <p:sldId id="284" r:id="rId20"/>
    <p:sldId id="300" r:id="rId21"/>
    <p:sldId id="307" r:id="rId22"/>
    <p:sldId id="291" r:id="rId23"/>
    <p:sldId id="336" r:id="rId24"/>
  </p:sldIdLst>
  <p:sldSz cx="9144000" cy="5143500" type="screen16x9"/>
  <p:notesSz cx="6858000" cy="9144000"/>
  <p:defaultTextStyle>
    <a:defPPr>
      <a:defRPr lang="nb-NO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6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C48D"/>
    <a:srgbClr val="BA9C33"/>
    <a:srgbClr val="D8DFAE"/>
    <a:srgbClr val="B96029"/>
    <a:srgbClr val="D39E77"/>
    <a:srgbClr val="FF4B00"/>
    <a:srgbClr val="3EA785"/>
    <a:srgbClr val="855A96"/>
    <a:srgbClr val="006D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Middels stil 1 - aks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iddels stil 1 - aks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iddels stil 1 - aks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iddels stil 1 - aks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iddels stil 1 - aks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82303"/>
  </p:normalViewPr>
  <p:slideViewPr>
    <p:cSldViewPr snapToGrid="0" snapToObjects="1" showGuides="1">
      <p:cViewPr>
        <p:scale>
          <a:sx n="378" d="100"/>
          <a:sy n="378" d="100"/>
        </p:scale>
        <p:origin x="3272" y="-5904"/>
      </p:cViewPr>
      <p:guideLst>
        <p:guide pos="2880"/>
        <p:guide orient="horz" pos="165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128" d="100"/>
          <a:sy n="128" d="100"/>
        </p:scale>
        <p:origin x="2432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nar Ingebrigtsen" userId="3ddacd79-85b8-4357-915d-530e1d2b3e0a" providerId="ADAL" clId="{EC9A19D8-E711-1546-AA77-ADFEA649E03E}"/>
    <pc:docChg chg="undo custSel addSld delSld modSld">
      <pc:chgData name="Einar Ingebrigtsen" userId="3ddacd79-85b8-4357-915d-530e1d2b3e0a" providerId="ADAL" clId="{EC9A19D8-E711-1546-AA77-ADFEA649E03E}" dt="2018-06-26T09:53:05.196" v="1816" actId="20577"/>
      <pc:docMkLst>
        <pc:docMk/>
      </pc:docMkLst>
      <pc:sldChg chg="modSp">
        <pc:chgData name="Einar Ingebrigtsen" userId="3ddacd79-85b8-4357-915d-530e1d2b3e0a" providerId="ADAL" clId="{EC9A19D8-E711-1546-AA77-ADFEA649E03E}" dt="2018-06-25T11:07:46.752" v="1401" actId="20577"/>
        <pc:sldMkLst>
          <pc:docMk/>
          <pc:sldMk cId="497336489" sldId="283"/>
        </pc:sldMkLst>
        <pc:spChg chg="mod">
          <ac:chgData name="Einar Ingebrigtsen" userId="3ddacd79-85b8-4357-915d-530e1d2b3e0a" providerId="ADAL" clId="{EC9A19D8-E711-1546-AA77-ADFEA649E03E}" dt="2018-06-25T11:07:46.752" v="1401" actId="20577"/>
          <ac:spMkLst>
            <pc:docMk/>
            <pc:sldMk cId="497336489" sldId="283"/>
            <ac:spMk id="10" creationId="{DCCF3878-D6BB-D944-9749-4866873625AF}"/>
          </ac:spMkLst>
        </pc:spChg>
      </pc:sldChg>
      <pc:sldChg chg="addSp modSp">
        <pc:chgData name="Einar Ingebrigtsen" userId="3ddacd79-85b8-4357-915d-530e1d2b3e0a" providerId="ADAL" clId="{EC9A19D8-E711-1546-AA77-ADFEA649E03E}" dt="2018-06-25T09:22:44.112" v="28" actId="1076"/>
        <pc:sldMkLst>
          <pc:docMk/>
          <pc:sldMk cId="319982611" sldId="284"/>
        </pc:sldMkLst>
        <pc:spChg chg="mod">
          <ac:chgData name="Einar Ingebrigtsen" userId="3ddacd79-85b8-4357-915d-530e1d2b3e0a" providerId="ADAL" clId="{EC9A19D8-E711-1546-AA77-ADFEA649E03E}" dt="2018-06-25T09:22:20.746" v="24" actId="2711"/>
          <ac:spMkLst>
            <pc:docMk/>
            <pc:sldMk cId="319982611" sldId="284"/>
            <ac:spMk id="3" creationId="{D37E4121-EEBD-7745-8DCC-D696481B86DD}"/>
          </ac:spMkLst>
        </pc:spChg>
        <pc:spChg chg="mod">
          <ac:chgData name="Einar Ingebrigtsen" userId="3ddacd79-85b8-4357-915d-530e1d2b3e0a" providerId="ADAL" clId="{EC9A19D8-E711-1546-AA77-ADFEA649E03E}" dt="2018-06-25T09:22:20.746" v="24" actId="2711"/>
          <ac:spMkLst>
            <pc:docMk/>
            <pc:sldMk cId="319982611" sldId="284"/>
            <ac:spMk id="4" creationId="{46DC9EB0-9FBA-9B42-AFA2-A30BD50A8B05}"/>
          </ac:spMkLst>
        </pc:spChg>
        <pc:spChg chg="mod">
          <ac:chgData name="Einar Ingebrigtsen" userId="3ddacd79-85b8-4357-915d-530e1d2b3e0a" providerId="ADAL" clId="{EC9A19D8-E711-1546-AA77-ADFEA649E03E}" dt="2018-06-25T09:22:20.746" v="24" actId="2711"/>
          <ac:spMkLst>
            <pc:docMk/>
            <pc:sldMk cId="319982611" sldId="284"/>
            <ac:spMk id="5" creationId="{FF4A968A-0A6A-DA4B-B1A1-02042FD1ADF6}"/>
          </ac:spMkLst>
        </pc:spChg>
        <pc:spChg chg="mod">
          <ac:chgData name="Einar Ingebrigtsen" userId="3ddacd79-85b8-4357-915d-530e1d2b3e0a" providerId="ADAL" clId="{EC9A19D8-E711-1546-AA77-ADFEA649E03E}" dt="2018-06-25T09:22:20.746" v="24" actId="2711"/>
          <ac:spMkLst>
            <pc:docMk/>
            <pc:sldMk cId="319982611" sldId="284"/>
            <ac:spMk id="6" creationId="{83F7F661-4152-6F44-B28C-A94E14FC666A}"/>
          </ac:spMkLst>
        </pc:spChg>
        <pc:spChg chg="mod">
          <ac:chgData name="Einar Ingebrigtsen" userId="3ddacd79-85b8-4357-915d-530e1d2b3e0a" providerId="ADAL" clId="{EC9A19D8-E711-1546-AA77-ADFEA649E03E}" dt="2018-06-25T09:22:20.746" v="24" actId="2711"/>
          <ac:spMkLst>
            <pc:docMk/>
            <pc:sldMk cId="319982611" sldId="284"/>
            <ac:spMk id="7" creationId="{EBAE7F8C-0316-7747-86C5-7476636B7DB2}"/>
          </ac:spMkLst>
        </pc:spChg>
        <pc:spChg chg="mod">
          <ac:chgData name="Einar Ingebrigtsen" userId="3ddacd79-85b8-4357-915d-530e1d2b3e0a" providerId="ADAL" clId="{EC9A19D8-E711-1546-AA77-ADFEA649E03E}" dt="2018-06-25T09:22:20.746" v="24" actId="2711"/>
          <ac:spMkLst>
            <pc:docMk/>
            <pc:sldMk cId="319982611" sldId="284"/>
            <ac:spMk id="8" creationId="{7CCF6ABC-F8D7-C14A-883F-AE0AD667DD06}"/>
          </ac:spMkLst>
        </pc:spChg>
        <pc:spChg chg="mod">
          <ac:chgData name="Einar Ingebrigtsen" userId="3ddacd79-85b8-4357-915d-530e1d2b3e0a" providerId="ADAL" clId="{EC9A19D8-E711-1546-AA77-ADFEA649E03E}" dt="2018-06-25T09:22:20.746" v="24" actId="2711"/>
          <ac:spMkLst>
            <pc:docMk/>
            <pc:sldMk cId="319982611" sldId="284"/>
            <ac:spMk id="9" creationId="{63349BE2-C36A-0E48-9ACF-277A193434B1}"/>
          </ac:spMkLst>
        </pc:spChg>
        <pc:spChg chg="mod">
          <ac:chgData name="Einar Ingebrigtsen" userId="3ddacd79-85b8-4357-915d-530e1d2b3e0a" providerId="ADAL" clId="{EC9A19D8-E711-1546-AA77-ADFEA649E03E}" dt="2018-06-25T09:22:20.746" v="24" actId="2711"/>
          <ac:spMkLst>
            <pc:docMk/>
            <pc:sldMk cId="319982611" sldId="284"/>
            <ac:spMk id="10" creationId="{3F3AE40F-2B55-2F47-A800-8E175B9448D8}"/>
          </ac:spMkLst>
        </pc:spChg>
        <pc:grpChg chg="add mod">
          <ac:chgData name="Einar Ingebrigtsen" userId="3ddacd79-85b8-4357-915d-530e1d2b3e0a" providerId="ADAL" clId="{EC9A19D8-E711-1546-AA77-ADFEA649E03E}" dt="2018-06-25T09:22:44.112" v="28" actId="1076"/>
          <ac:grpSpMkLst>
            <pc:docMk/>
            <pc:sldMk cId="319982611" sldId="284"/>
            <ac:grpSpMk id="2" creationId="{EE900F05-15C0-CD4C-86DF-FBDEB8B28F24}"/>
          </ac:grpSpMkLst>
        </pc:grpChg>
      </pc:sldChg>
      <pc:sldChg chg="addSp delSp modSp add">
        <pc:chgData name="Einar Ingebrigtsen" userId="3ddacd79-85b8-4357-915d-530e1d2b3e0a" providerId="ADAL" clId="{EC9A19D8-E711-1546-AA77-ADFEA649E03E}" dt="2018-06-25T08:31:19.667" v="14" actId="1076"/>
        <pc:sldMkLst>
          <pc:docMk/>
          <pc:sldMk cId="1297660756" sldId="285"/>
        </pc:sldMkLst>
        <pc:spChg chg="del mod">
          <ac:chgData name="Einar Ingebrigtsen" userId="3ddacd79-85b8-4357-915d-530e1d2b3e0a" providerId="ADAL" clId="{EC9A19D8-E711-1546-AA77-ADFEA649E03E}" dt="2018-06-25T08:30:31.076" v="2"/>
          <ac:spMkLst>
            <pc:docMk/>
            <pc:sldMk cId="1297660756" sldId="285"/>
            <ac:spMk id="2" creationId="{46994EAE-2AEA-E748-858C-23F2632E8B74}"/>
          </ac:spMkLst>
        </pc:spChg>
        <pc:spChg chg="del">
          <ac:chgData name="Einar Ingebrigtsen" userId="3ddacd79-85b8-4357-915d-530e1d2b3e0a" providerId="ADAL" clId="{EC9A19D8-E711-1546-AA77-ADFEA649E03E}" dt="2018-06-25T08:30:31.076" v="2"/>
          <ac:spMkLst>
            <pc:docMk/>
            <pc:sldMk cId="1297660756" sldId="285"/>
            <ac:spMk id="3" creationId="{F8D29981-5DD2-BC45-9AB2-9C211A337931}"/>
          </ac:spMkLst>
        </pc:spChg>
        <pc:spChg chg="add del mod">
          <ac:chgData name="Einar Ingebrigtsen" userId="3ddacd79-85b8-4357-915d-530e1d2b3e0a" providerId="ADAL" clId="{EC9A19D8-E711-1546-AA77-ADFEA649E03E}" dt="2018-06-25T08:30:58.798" v="9" actId="478"/>
          <ac:spMkLst>
            <pc:docMk/>
            <pc:sldMk cId="1297660756" sldId="285"/>
            <ac:spMk id="4" creationId="{6B151CF5-5787-0145-8F37-2A31F7579D77}"/>
          </ac:spMkLst>
        </pc:spChg>
        <pc:spChg chg="add del mod">
          <ac:chgData name="Einar Ingebrigtsen" userId="3ddacd79-85b8-4357-915d-530e1d2b3e0a" providerId="ADAL" clId="{EC9A19D8-E711-1546-AA77-ADFEA649E03E}" dt="2018-06-25T08:31:19.667" v="14" actId="1076"/>
          <ac:spMkLst>
            <pc:docMk/>
            <pc:sldMk cId="1297660756" sldId="285"/>
            <ac:spMk id="5" creationId="{4F22D80C-A974-6E4F-89A2-E0C84137A137}"/>
          </ac:spMkLst>
        </pc:spChg>
        <pc:spChg chg="add del">
          <ac:chgData name="Einar Ingebrigtsen" userId="3ddacd79-85b8-4357-915d-530e1d2b3e0a" providerId="ADAL" clId="{EC9A19D8-E711-1546-AA77-ADFEA649E03E}" dt="2018-06-25T08:30:44.121" v="6"/>
          <ac:spMkLst>
            <pc:docMk/>
            <pc:sldMk cId="1297660756" sldId="285"/>
            <ac:spMk id="6" creationId="{801C8027-1ECB-5D40-B2CA-7275B5C092B0}"/>
          </ac:spMkLst>
        </pc:spChg>
      </pc:sldChg>
      <pc:sldChg chg="add">
        <pc:chgData name="Einar Ingebrigtsen" userId="3ddacd79-85b8-4357-915d-530e1d2b3e0a" providerId="ADAL" clId="{EC9A19D8-E711-1546-AA77-ADFEA649E03E}" dt="2018-06-25T08:32:45.158" v="19"/>
        <pc:sldMkLst>
          <pc:docMk/>
          <pc:sldMk cId="877860873" sldId="290"/>
        </pc:sldMkLst>
      </pc:sldChg>
      <pc:sldChg chg="addSp delSp modSp add modAnim">
        <pc:chgData name="Einar Ingebrigtsen" userId="3ddacd79-85b8-4357-915d-530e1d2b3e0a" providerId="ADAL" clId="{EC9A19D8-E711-1546-AA77-ADFEA649E03E}" dt="2018-06-25T10:57:11.350" v="559" actId="20577"/>
        <pc:sldMkLst>
          <pc:docMk/>
          <pc:sldMk cId="4098893507" sldId="291"/>
        </pc:sldMkLst>
        <pc:spChg chg="add mod">
          <ac:chgData name="Einar Ingebrigtsen" userId="3ddacd79-85b8-4357-915d-530e1d2b3e0a" providerId="ADAL" clId="{EC9A19D8-E711-1546-AA77-ADFEA649E03E}" dt="2018-06-25T10:54:53.082" v="520" actId="14100"/>
          <ac:spMkLst>
            <pc:docMk/>
            <pc:sldMk cId="4098893507" sldId="291"/>
            <ac:spMk id="2" creationId="{F30653E1-43CF-754B-87FF-02164A286AC8}"/>
          </ac:spMkLst>
        </pc:spChg>
        <pc:spChg chg="add mod">
          <ac:chgData name="Einar Ingebrigtsen" userId="3ddacd79-85b8-4357-915d-530e1d2b3e0a" providerId="ADAL" clId="{EC9A19D8-E711-1546-AA77-ADFEA649E03E}" dt="2018-06-25T10:54:50.327" v="519" actId="14100"/>
          <ac:spMkLst>
            <pc:docMk/>
            <pc:sldMk cId="4098893507" sldId="291"/>
            <ac:spMk id="3" creationId="{D82CB9A2-C022-8C4B-A693-50DFD4789674}"/>
          </ac:spMkLst>
        </pc:spChg>
        <pc:spChg chg="add mod">
          <ac:chgData name="Einar Ingebrigtsen" userId="3ddacd79-85b8-4357-915d-530e1d2b3e0a" providerId="ADAL" clId="{EC9A19D8-E711-1546-AA77-ADFEA649E03E}" dt="2018-06-25T10:55:21.354" v="532" actId="1076"/>
          <ac:spMkLst>
            <pc:docMk/>
            <pc:sldMk cId="4098893507" sldId="291"/>
            <ac:spMk id="4" creationId="{3E7D670F-E58B-7F4B-8CEB-D89D38185A19}"/>
          </ac:spMkLst>
        </pc:spChg>
        <pc:spChg chg="add mod">
          <ac:chgData name="Einar Ingebrigtsen" userId="3ddacd79-85b8-4357-915d-530e1d2b3e0a" providerId="ADAL" clId="{EC9A19D8-E711-1546-AA77-ADFEA649E03E}" dt="2018-06-25T10:55:25.033" v="533" actId="1076"/>
          <ac:spMkLst>
            <pc:docMk/>
            <pc:sldMk cId="4098893507" sldId="291"/>
            <ac:spMk id="5" creationId="{4EBA22CD-E5B7-014B-9A5B-16CEA31A5F02}"/>
          </ac:spMkLst>
        </pc:spChg>
        <pc:spChg chg="add mod">
          <ac:chgData name="Einar Ingebrigtsen" userId="3ddacd79-85b8-4357-915d-530e1d2b3e0a" providerId="ADAL" clId="{EC9A19D8-E711-1546-AA77-ADFEA649E03E}" dt="2018-06-25T10:55:49.468" v="534" actId="1076"/>
          <ac:spMkLst>
            <pc:docMk/>
            <pc:sldMk cId="4098893507" sldId="291"/>
            <ac:spMk id="6" creationId="{3B987B97-F7A5-A54C-9833-43D174A7E8C0}"/>
          </ac:spMkLst>
        </pc:spChg>
        <pc:spChg chg="add mod topLvl">
          <ac:chgData name="Einar Ingebrigtsen" userId="3ddacd79-85b8-4357-915d-530e1d2b3e0a" providerId="ADAL" clId="{EC9A19D8-E711-1546-AA77-ADFEA649E03E}" dt="2018-06-25T10:54:12.109" v="498" actId="14100"/>
          <ac:spMkLst>
            <pc:docMk/>
            <pc:sldMk cId="4098893507" sldId="291"/>
            <ac:spMk id="7" creationId="{256B1DE8-A40D-934C-8E23-B88681CE28E9}"/>
          </ac:spMkLst>
        </pc:spChg>
        <pc:spChg chg="add mod">
          <ac:chgData name="Einar Ingebrigtsen" userId="3ddacd79-85b8-4357-915d-530e1d2b3e0a" providerId="ADAL" clId="{EC9A19D8-E711-1546-AA77-ADFEA649E03E}" dt="2018-06-25T10:55:54.981" v="535" actId="1076"/>
          <ac:spMkLst>
            <pc:docMk/>
            <pc:sldMk cId="4098893507" sldId="291"/>
            <ac:spMk id="10" creationId="{93B5AFEB-19D2-E549-9F38-29A6A418547B}"/>
          </ac:spMkLst>
        </pc:spChg>
        <pc:spChg chg="add mod">
          <ac:chgData name="Einar Ingebrigtsen" userId="3ddacd79-85b8-4357-915d-530e1d2b3e0a" providerId="ADAL" clId="{EC9A19D8-E711-1546-AA77-ADFEA649E03E}" dt="2018-06-25T10:54:34.993" v="517" actId="14100"/>
          <ac:spMkLst>
            <pc:docMk/>
            <pc:sldMk cId="4098893507" sldId="291"/>
            <ac:spMk id="12" creationId="{BE7B3074-9100-B44F-A7EC-F480B6CAE6CA}"/>
          </ac:spMkLst>
        </pc:spChg>
        <pc:spChg chg="add mod">
          <ac:chgData name="Einar Ingebrigtsen" userId="3ddacd79-85b8-4357-915d-530e1d2b3e0a" providerId="ADAL" clId="{EC9A19D8-E711-1546-AA77-ADFEA649E03E}" dt="2018-06-25T10:56:16.412" v="543" actId="1076"/>
          <ac:spMkLst>
            <pc:docMk/>
            <pc:sldMk cId="4098893507" sldId="291"/>
            <ac:spMk id="13" creationId="{4AAFBE7A-94B0-A942-9064-D713700C8D90}"/>
          </ac:spMkLst>
        </pc:spChg>
        <pc:spChg chg="add mod">
          <ac:chgData name="Einar Ingebrigtsen" userId="3ddacd79-85b8-4357-915d-530e1d2b3e0a" providerId="ADAL" clId="{EC9A19D8-E711-1546-AA77-ADFEA649E03E}" dt="2018-06-25T10:56:21.508" v="544" actId="1076"/>
          <ac:spMkLst>
            <pc:docMk/>
            <pc:sldMk cId="4098893507" sldId="291"/>
            <ac:spMk id="14" creationId="{80551F13-0617-1649-8DBF-CAB7DA7A9279}"/>
          </ac:spMkLst>
        </pc:spChg>
        <pc:spChg chg="add mod">
          <ac:chgData name="Einar Ingebrigtsen" userId="3ddacd79-85b8-4357-915d-530e1d2b3e0a" providerId="ADAL" clId="{EC9A19D8-E711-1546-AA77-ADFEA649E03E}" dt="2018-06-25T10:56:26.008" v="545" actId="1076"/>
          <ac:spMkLst>
            <pc:docMk/>
            <pc:sldMk cId="4098893507" sldId="291"/>
            <ac:spMk id="15" creationId="{86500FD5-CFB3-3845-9BF2-E8502FC0F1B0}"/>
          </ac:spMkLst>
        </pc:spChg>
        <pc:spChg chg="add mod">
          <ac:chgData name="Einar Ingebrigtsen" userId="3ddacd79-85b8-4357-915d-530e1d2b3e0a" providerId="ADAL" clId="{EC9A19D8-E711-1546-AA77-ADFEA649E03E}" dt="2018-06-25T10:56:30.317" v="546" actId="1076"/>
          <ac:spMkLst>
            <pc:docMk/>
            <pc:sldMk cId="4098893507" sldId="291"/>
            <ac:spMk id="16" creationId="{21F9D69A-085F-1244-B55E-536BC4720991}"/>
          </ac:spMkLst>
        </pc:spChg>
        <pc:spChg chg="add del mod">
          <ac:chgData name="Einar Ingebrigtsen" userId="3ddacd79-85b8-4357-915d-530e1d2b3e0a" providerId="ADAL" clId="{EC9A19D8-E711-1546-AA77-ADFEA649E03E}" dt="2018-06-25T09:57:35.330" v="248" actId="478"/>
          <ac:spMkLst>
            <pc:docMk/>
            <pc:sldMk cId="4098893507" sldId="291"/>
            <ac:spMk id="17" creationId="{ED58D1E7-9740-BC46-9005-0F4EAF0FC8AF}"/>
          </ac:spMkLst>
        </pc:spChg>
        <pc:spChg chg="add mod">
          <ac:chgData name="Einar Ingebrigtsen" userId="3ddacd79-85b8-4357-915d-530e1d2b3e0a" providerId="ADAL" clId="{EC9A19D8-E711-1546-AA77-ADFEA649E03E}" dt="2018-06-25T10:54:31.663" v="516" actId="1036"/>
          <ac:spMkLst>
            <pc:docMk/>
            <pc:sldMk cId="4098893507" sldId="291"/>
            <ac:spMk id="18" creationId="{B5559FCF-9EC5-9A43-9E86-E61D672ACBF5}"/>
          </ac:spMkLst>
        </pc:spChg>
        <pc:spChg chg="add del mod">
          <ac:chgData name="Einar Ingebrigtsen" userId="3ddacd79-85b8-4357-915d-530e1d2b3e0a" providerId="ADAL" clId="{EC9A19D8-E711-1546-AA77-ADFEA649E03E}" dt="2018-06-25T10:54:31.663" v="516" actId="1036"/>
          <ac:spMkLst>
            <pc:docMk/>
            <pc:sldMk cId="4098893507" sldId="291"/>
            <ac:spMk id="19" creationId="{4A54620B-805C-4543-9E9F-0ADAF8E5B9AD}"/>
          </ac:spMkLst>
        </pc:spChg>
        <pc:spChg chg="add mod">
          <ac:chgData name="Einar Ingebrigtsen" userId="3ddacd79-85b8-4357-915d-530e1d2b3e0a" providerId="ADAL" clId="{EC9A19D8-E711-1546-AA77-ADFEA649E03E}" dt="2018-06-25T10:54:31.663" v="516" actId="1036"/>
          <ac:spMkLst>
            <pc:docMk/>
            <pc:sldMk cId="4098893507" sldId="291"/>
            <ac:spMk id="20" creationId="{101364FC-EB80-8940-B181-1E38DE9FDCC2}"/>
          </ac:spMkLst>
        </pc:spChg>
        <pc:spChg chg="add mod">
          <ac:chgData name="Einar Ingebrigtsen" userId="3ddacd79-85b8-4357-915d-530e1d2b3e0a" providerId="ADAL" clId="{EC9A19D8-E711-1546-AA77-ADFEA649E03E}" dt="2018-06-25T10:57:11.350" v="559" actId="20577"/>
          <ac:spMkLst>
            <pc:docMk/>
            <pc:sldMk cId="4098893507" sldId="291"/>
            <ac:spMk id="21" creationId="{A1B8FE27-9176-B743-AB61-86A2A0A30AF0}"/>
          </ac:spMkLst>
        </pc:spChg>
        <pc:spChg chg="add mod">
          <ac:chgData name="Einar Ingebrigtsen" userId="3ddacd79-85b8-4357-915d-530e1d2b3e0a" providerId="ADAL" clId="{EC9A19D8-E711-1546-AA77-ADFEA649E03E}" dt="2018-06-25T10:07:14.059" v="455" actId="1076"/>
          <ac:spMkLst>
            <pc:docMk/>
            <pc:sldMk cId="4098893507" sldId="291"/>
            <ac:spMk id="22" creationId="{E08F283A-09FE-104E-AF5D-74C0F54870B8}"/>
          </ac:spMkLst>
        </pc:spChg>
        <pc:spChg chg="add mod">
          <ac:chgData name="Einar Ingebrigtsen" userId="3ddacd79-85b8-4357-915d-530e1d2b3e0a" providerId="ADAL" clId="{EC9A19D8-E711-1546-AA77-ADFEA649E03E}" dt="2018-06-25T10:07:18.334" v="456" actId="1076"/>
          <ac:spMkLst>
            <pc:docMk/>
            <pc:sldMk cId="4098893507" sldId="291"/>
            <ac:spMk id="23" creationId="{4E0167D7-9AE9-AE49-899C-B696111CE58A}"/>
          </ac:spMkLst>
        </pc:spChg>
        <pc:spChg chg="add mod">
          <ac:chgData name="Einar Ingebrigtsen" userId="3ddacd79-85b8-4357-915d-530e1d2b3e0a" providerId="ADAL" clId="{EC9A19D8-E711-1546-AA77-ADFEA649E03E}" dt="2018-06-25T10:07:23.813" v="457" actId="1076"/>
          <ac:spMkLst>
            <pc:docMk/>
            <pc:sldMk cId="4098893507" sldId="291"/>
            <ac:spMk id="24" creationId="{6D4FBF0C-387D-9C4C-A632-E20CFB3B64F9}"/>
          </ac:spMkLst>
        </pc:spChg>
        <pc:spChg chg="add mod">
          <ac:chgData name="Einar Ingebrigtsen" userId="3ddacd79-85b8-4357-915d-530e1d2b3e0a" providerId="ADAL" clId="{EC9A19D8-E711-1546-AA77-ADFEA649E03E}" dt="2018-06-25T10:53:58.801" v="496" actId="14100"/>
          <ac:spMkLst>
            <pc:docMk/>
            <pc:sldMk cId="4098893507" sldId="291"/>
            <ac:spMk id="25" creationId="{F5BF1563-F19E-2F42-A8A3-DD7D12920859}"/>
          </ac:spMkLst>
        </pc:spChg>
        <pc:spChg chg="add del mod">
          <ac:chgData name="Einar Ingebrigtsen" userId="3ddacd79-85b8-4357-915d-530e1d2b3e0a" providerId="ADAL" clId="{EC9A19D8-E711-1546-AA77-ADFEA649E03E}" dt="2018-06-25T10:03:34.624" v="394" actId="478"/>
          <ac:spMkLst>
            <pc:docMk/>
            <pc:sldMk cId="4098893507" sldId="291"/>
            <ac:spMk id="26" creationId="{EC466C64-0AD2-F346-B007-B29DC31C2493}"/>
          </ac:spMkLst>
        </pc:spChg>
        <pc:spChg chg="add del mod">
          <ac:chgData name="Einar Ingebrigtsen" userId="3ddacd79-85b8-4357-915d-530e1d2b3e0a" providerId="ADAL" clId="{EC9A19D8-E711-1546-AA77-ADFEA649E03E}" dt="2018-06-25T10:03:35.951" v="395" actId="478"/>
          <ac:spMkLst>
            <pc:docMk/>
            <pc:sldMk cId="4098893507" sldId="291"/>
            <ac:spMk id="27" creationId="{29BE3214-DD19-E643-B53E-AE3A0A470FDC}"/>
          </ac:spMkLst>
        </pc:spChg>
        <pc:spChg chg="add del">
          <ac:chgData name="Einar Ingebrigtsen" userId="3ddacd79-85b8-4357-915d-530e1d2b3e0a" providerId="ADAL" clId="{EC9A19D8-E711-1546-AA77-ADFEA649E03E}" dt="2018-06-25T10:03:00.563" v="378"/>
          <ac:spMkLst>
            <pc:docMk/>
            <pc:sldMk cId="4098893507" sldId="291"/>
            <ac:spMk id="28" creationId="{3AB2624C-3583-F144-ABD8-F5125AA9D68F}"/>
          </ac:spMkLst>
        </pc:spChg>
        <pc:spChg chg="add mod">
          <ac:chgData name="Einar Ingebrigtsen" userId="3ddacd79-85b8-4357-915d-530e1d2b3e0a" providerId="ADAL" clId="{EC9A19D8-E711-1546-AA77-ADFEA649E03E}" dt="2018-06-25T10:07:30.090" v="458" actId="1076"/>
          <ac:spMkLst>
            <pc:docMk/>
            <pc:sldMk cId="4098893507" sldId="291"/>
            <ac:spMk id="29" creationId="{6AC49E20-51C6-7A43-AA64-9CC124197FC1}"/>
          </ac:spMkLst>
        </pc:spChg>
        <pc:spChg chg="add del">
          <ac:chgData name="Einar Ingebrigtsen" userId="3ddacd79-85b8-4357-915d-530e1d2b3e0a" providerId="ADAL" clId="{EC9A19D8-E711-1546-AA77-ADFEA649E03E}" dt="2018-06-25T10:03:40.112" v="397"/>
          <ac:spMkLst>
            <pc:docMk/>
            <pc:sldMk cId="4098893507" sldId="291"/>
            <ac:spMk id="30" creationId="{C6403460-4F81-EB49-BC6B-D533ABEA7624}"/>
          </ac:spMkLst>
        </pc:spChg>
        <pc:spChg chg="add mod">
          <ac:chgData name="Einar Ingebrigtsen" userId="3ddacd79-85b8-4357-915d-530e1d2b3e0a" providerId="ADAL" clId="{EC9A19D8-E711-1546-AA77-ADFEA649E03E}" dt="2018-06-25T10:53:55.809" v="495" actId="14100"/>
          <ac:spMkLst>
            <pc:docMk/>
            <pc:sldMk cId="4098893507" sldId="291"/>
            <ac:spMk id="31" creationId="{66459681-AD2B-A24D-AD3E-98CB5916005F}"/>
          </ac:spMkLst>
        </pc:spChg>
        <pc:spChg chg="add mod">
          <ac:chgData name="Einar Ingebrigtsen" userId="3ddacd79-85b8-4357-915d-530e1d2b3e0a" providerId="ADAL" clId="{EC9A19D8-E711-1546-AA77-ADFEA649E03E}" dt="2018-06-25T10:53:52.962" v="494" actId="14100"/>
          <ac:spMkLst>
            <pc:docMk/>
            <pc:sldMk cId="4098893507" sldId="291"/>
            <ac:spMk id="32" creationId="{FAE14A80-A77D-884F-AFBF-FEAA9CF66635}"/>
          </ac:spMkLst>
        </pc:spChg>
        <pc:spChg chg="add mod">
          <ac:chgData name="Einar Ingebrigtsen" userId="3ddacd79-85b8-4357-915d-530e1d2b3e0a" providerId="ADAL" clId="{EC9A19D8-E711-1546-AA77-ADFEA649E03E}" dt="2018-06-25T10:53:16.949" v="469" actId="20577"/>
          <ac:spMkLst>
            <pc:docMk/>
            <pc:sldMk cId="4098893507" sldId="291"/>
            <ac:spMk id="44" creationId="{7F5063AD-649E-4940-AD71-F86043D19E27}"/>
          </ac:spMkLst>
        </pc:spChg>
        <pc:spChg chg="add mod">
          <ac:chgData name="Einar Ingebrigtsen" userId="3ddacd79-85b8-4357-915d-530e1d2b3e0a" providerId="ADAL" clId="{EC9A19D8-E711-1546-AA77-ADFEA649E03E}" dt="2018-06-25T10:53:32.836" v="483" actId="20577"/>
          <ac:spMkLst>
            <pc:docMk/>
            <pc:sldMk cId="4098893507" sldId="291"/>
            <ac:spMk id="45" creationId="{C63EABCA-041E-6C4D-909A-9F6B613A6B71}"/>
          </ac:spMkLst>
        </pc:spChg>
        <pc:spChg chg="add mod">
          <ac:chgData name="Einar Ingebrigtsen" userId="3ddacd79-85b8-4357-915d-530e1d2b3e0a" providerId="ADAL" clId="{EC9A19D8-E711-1546-AA77-ADFEA649E03E}" dt="2018-06-25T10:53:44.216" v="492" actId="20577"/>
          <ac:spMkLst>
            <pc:docMk/>
            <pc:sldMk cId="4098893507" sldId="291"/>
            <ac:spMk id="46" creationId="{2DB89149-6135-374F-BDF6-8D821C6BEE10}"/>
          </ac:spMkLst>
        </pc:spChg>
        <pc:spChg chg="add mod">
          <ac:chgData name="Einar Ingebrigtsen" userId="3ddacd79-85b8-4357-915d-530e1d2b3e0a" providerId="ADAL" clId="{EC9A19D8-E711-1546-AA77-ADFEA649E03E}" dt="2018-06-25T10:56:33.299" v="547" actId="1076"/>
          <ac:spMkLst>
            <pc:docMk/>
            <pc:sldMk cId="4098893507" sldId="291"/>
            <ac:spMk id="47" creationId="{1A8C47E4-64BB-4A4D-A19F-836B84049531}"/>
          </ac:spMkLst>
        </pc:spChg>
        <pc:spChg chg="add mod">
          <ac:chgData name="Einar Ingebrigtsen" userId="3ddacd79-85b8-4357-915d-530e1d2b3e0a" providerId="ADAL" clId="{EC9A19D8-E711-1546-AA77-ADFEA649E03E}" dt="2018-06-25T10:56:04.610" v="542" actId="20577"/>
          <ac:spMkLst>
            <pc:docMk/>
            <pc:sldMk cId="4098893507" sldId="291"/>
            <ac:spMk id="48" creationId="{769B0DB4-F54B-994B-AAE5-91255144C187}"/>
          </ac:spMkLst>
        </pc:spChg>
        <pc:grpChg chg="add del mod">
          <ac:chgData name="Einar Ingebrigtsen" userId="3ddacd79-85b8-4357-915d-530e1d2b3e0a" providerId="ADAL" clId="{EC9A19D8-E711-1546-AA77-ADFEA649E03E}" dt="2018-06-25T09:57:43.176" v="251" actId="165"/>
          <ac:grpSpMkLst>
            <pc:docMk/>
            <pc:sldMk cId="4098893507" sldId="291"/>
            <ac:grpSpMk id="11" creationId="{3C22C074-CB78-6E47-8A46-11E5350A4205}"/>
          </ac:grpSpMkLst>
        </pc:grpChg>
        <pc:grpChg chg="add mod">
          <ac:chgData name="Einar Ingebrigtsen" userId="3ddacd79-85b8-4357-915d-530e1d2b3e0a" providerId="ADAL" clId="{EC9A19D8-E711-1546-AA77-ADFEA649E03E}" dt="2018-06-25T10:05:20.298" v="441" actId="1038"/>
          <ac:grpSpMkLst>
            <pc:docMk/>
            <pc:sldMk cId="4098893507" sldId="291"/>
            <ac:grpSpMk id="38" creationId="{59AC5EC4-D4A2-9F41-BB31-4C5DBCD88DC3}"/>
          </ac:grpSpMkLst>
        </pc:grpChg>
        <pc:grpChg chg="add mod">
          <ac:chgData name="Einar Ingebrigtsen" userId="3ddacd79-85b8-4357-915d-530e1d2b3e0a" providerId="ADAL" clId="{EC9A19D8-E711-1546-AA77-ADFEA649E03E}" dt="2018-06-25T10:54:03.536" v="497" actId="1076"/>
          <ac:grpSpMkLst>
            <pc:docMk/>
            <pc:sldMk cId="4098893507" sldId="291"/>
            <ac:grpSpMk id="43" creationId="{9804D21D-4FF3-1C4C-96EA-6DE57AA649E9}"/>
          </ac:grpSpMkLst>
        </pc:grpChg>
        <pc:picChg chg="add mod topLvl">
          <ac:chgData name="Einar Ingebrigtsen" userId="3ddacd79-85b8-4357-915d-530e1d2b3e0a" providerId="ADAL" clId="{EC9A19D8-E711-1546-AA77-ADFEA649E03E}" dt="2018-06-25T10:03:58.238" v="400" actId="1076"/>
          <ac:picMkLst>
            <pc:docMk/>
            <pc:sldMk cId="4098893507" sldId="291"/>
            <ac:picMk id="9" creationId="{C6692143-D157-9647-8472-275906FE959A}"/>
          </ac:picMkLst>
        </pc:picChg>
        <pc:picChg chg="add mod">
          <ac:chgData name="Einar Ingebrigtsen" userId="3ddacd79-85b8-4357-915d-530e1d2b3e0a" providerId="ADAL" clId="{EC9A19D8-E711-1546-AA77-ADFEA649E03E}" dt="2018-06-25T10:04:56.921" v="422" actId="164"/>
          <ac:picMkLst>
            <pc:docMk/>
            <pc:sldMk cId="4098893507" sldId="291"/>
            <ac:picMk id="33" creationId="{821B8DCB-2F75-B840-9CD7-9E4DF11ED676}"/>
          </ac:picMkLst>
        </pc:picChg>
        <pc:picChg chg="add mod">
          <ac:chgData name="Einar Ingebrigtsen" userId="3ddacd79-85b8-4357-915d-530e1d2b3e0a" providerId="ADAL" clId="{EC9A19D8-E711-1546-AA77-ADFEA649E03E}" dt="2018-06-25T10:04:56.921" v="422" actId="164"/>
          <ac:picMkLst>
            <pc:docMk/>
            <pc:sldMk cId="4098893507" sldId="291"/>
            <ac:picMk id="34" creationId="{18C21536-1A14-6C4D-9C87-41E682D8AEE9}"/>
          </ac:picMkLst>
        </pc:picChg>
        <pc:picChg chg="add mod">
          <ac:chgData name="Einar Ingebrigtsen" userId="3ddacd79-85b8-4357-915d-530e1d2b3e0a" providerId="ADAL" clId="{EC9A19D8-E711-1546-AA77-ADFEA649E03E}" dt="2018-06-25T10:04:56.921" v="422" actId="164"/>
          <ac:picMkLst>
            <pc:docMk/>
            <pc:sldMk cId="4098893507" sldId="291"/>
            <ac:picMk id="35" creationId="{86D29D19-7AB6-5445-8EE6-675CFDF80ADF}"/>
          </ac:picMkLst>
        </pc:picChg>
        <pc:picChg chg="add mod">
          <ac:chgData name="Einar Ingebrigtsen" userId="3ddacd79-85b8-4357-915d-530e1d2b3e0a" providerId="ADAL" clId="{EC9A19D8-E711-1546-AA77-ADFEA649E03E}" dt="2018-06-25T10:04:56.921" v="422" actId="164"/>
          <ac:picMkLst>
            <pc:docMk/>
            <pc:sldMk cId="4098893507" sldId="291"/>
            <ac:picMk id="36" creationId="{0C2D950F-C6D2-E941-9D20-5175529C4EC1}"/>
          </ac:picMkLst>
        </pc:picChg>
        <pc:picChg chg="add mod">
          <ac:chgData name="Einar Ingebrigtsen" userId="3ddacd79-85b8-4357-915d-530e1d2b3e0a" providerId="ADAL" clId="{EC9A19D8-E711-1546-AA77-ADFEA649E03E}" dt="2018-06-25T10:04:56.921" v="422" actId="164"/>
          <ac:picMkLst>
            <pc:docMk/>
            <pc:sldMk cId="4098893507" sldId="291"/>
            <ac:picMk id="37" creationId="{D051943C-7EC9-1E4F-8C9D-41F80D3B0B3B}"/>
          </ac:picMkLst>
        </pc:picChg>
        <pc:picChg chg="add mod">
          <ac:chgData name="Einar Ingebrigtsen" userId="3ddacd79-85b8-4357-915d-530e1d2b3e0a" providerId="ADAL" clId="{EC9A19D8-E711-1546-AA77-ADFEA649E03E}" dt="2018-06-25T10:06:37.180" v="447" actId="164"/>
          <ac:picMkLst>
            <pc:docMk/>
            <pc:sldMk cId="4098893507" sldId="291"/>
            <ac:picMk id="39" creationId="{A83EAAAD-4F12-1C4D-937F-8B399889900E}"/>
          </ac:picMkLst>
        </pc:picChg>
        <pc:picChg chg="add mod">
          <ac:chgData name="Einar Ingebrigtsen" userId="3ddacd79-85b8-4357-915d-530e1d2b3e0a" providerId="ADAL" clId="{EC9A19D8-E711-1546-AA77-ADFEA649E03E}" dt="2018-06-25T10:06:37.180" v="447" actId="164"/>
          <ac:picMkLst>
            <pc:docMk/>
            <pc:sldMk cId="4098893507" sldId="291"/>
            <ac:picMk id="40" creationId="{308E7264-DAA3-D040-8504-49F066404506}"/>
          </ac:picMkLst>
        </pc:picChg>
        <pc:picChg chg="add mod">
          <ac:chgData name="Einar Ingebrigtsen" userId="3ddacd79-85b8-4357-915d-530e1d2b3e0a" providerId="ADAL" clId="{EC9A19D8-E711-1546-AA77-ADFEA649E03E}" dt="2018-06-25T10:06:37.180" v="447" actId="164"/>
          <ac:picMkLst>
            <pc:docMk/>
            <pc:sldMk cId="4098893507" sldId="291"/>
            <ac:picMk id="41" creationId="{9209E88D-6856-6C41-BC9E-75DA881455C0}"/>
          </ac:picMkLst>
        </pc:picChg>
        <pc:picChg chg="add mod">
          <ac:chgData name="Einar Ingebrigtsen" userId="3ddacd79-85b8-4357-915d-530e1d2b3e0a" providerId="ADAL" clId="{EC9A19D8-E711-1546-AA77-ADFEA649E03E}" dt="2018-06-25T10:06:37.180" v="447" actId="164"/>
          <ac:picMkLst>
            <pc:docMk/>
            <pc:sldMk cId="4098893507" sldId="291"/>
            <ac:picMk id="42" creationId="{8C624F03-0B48-FF45-A031-53AE3A74416F}"/>
          </ac:picMkLst>
        </pc:picChg>
      </pc:sldChg>
      <pc:sldChg chg="modSp add setBg">
        <pc:chgData name="Einar Ingebrigtsen" userId="3ddacd79-85b8-4357-915d-530e1d2b3e0a" providerId="ADAL" clId="{EC9A19D8-E711-1546-AA77-ADFEA649E03E}" dt="2018-06-25T11:06:50.366" v="1383" actId="2711"/>
        <pc:sldMkLst>
          <pc:docMk/>
          <pc:sldMk cId="3550168337" sldId="300"/>
        </pc:sldMkLst>
        <pc:spChg chg="mod">
          <ac:chgData name="Einar Ingebrigtsen" userId="3ddacd79-85b8-4357-915d-530e1d2b3e0a" providerId="ADAL" clId="{EC9A19D8-E711-1546-AA77-ADFEA649E03E}" dt="2018-06-25T11:06:50.366" v="1383" actId="2711"/>
          <ac:spMkLst>
            <pc:docMk/>
            <pc:sldMk cId="3550168337" sldId="300"/>
            <ac:spMk id="13" creationId="{42BBCB04-79E0-9446-8728-277170F0E692}"/>
          </ac:spMkLst>
        </pc:spChg>
        <pc:spChg chg="mod">
          <ac:chgData name="Einar Ingebrigtsen" userId="3ddacd79-85b8-4357-915d-530e1d2b3e0a" providerId="ADAL" clId="{EC9A19D8-E711-1546-AA77-ADFEA649E03E}" dt="2018-06-25T11:06:36.117" v="1382" actId="2711"/>
          <ac:spMkLst>
            <pc:docMk/>
            <pc:sldMk cId="3550168337" sldId="300"/>
            <ac:spMk id="23" creationId="{645B361A-8E02-894D-9F58-9847E0BA2ABD}"/>
          </ac:spMkLst>
        </pc:spChg>
        <pc:spChg chg="mod">
          <ac:chgData name="Einar Ingebrigtsen" userId="3ddacd79-85b8-4357-915d-530e1d2b3e0a" providerId="ADAL" clId="{EC9A19D8-E711-1546-AA77-ADFEA649E03E}" dt="2018-06-25T09:30:01.249" v="72" actId="404"/>
          <ac:spMkLst>
            <pc:docMk/>
            <pc:sldMk cId="3550168337" sldId="300"/>
            <ac:spMk id="28" creationId="{4E818069-DD8B-5842-AE99-80944DB6685E}"/>
          </ac:spMkLst>
        </pc:spChg>
        <pc:spChg chg="mod">
          <ac:chgData name="Einar Ingebrigtsen" userId="3ddacd79-85b8-4357-915d-530e1d2b3e0a" providerId="ADAL" clId="{EC9A19D8-E711-1546-AA77-ADFEA649E03E}" dt="2018-06-25T09:29:56.825" v="71" actId="404"/>
          <ac:spMkLst>
            <pc:docMk/>
            <pc:sldMk cId="3550168337" sldId="300"/>
            <ac:spMk id="33" creationId="{20E062EE-EE7E-7044-8BA1-AB8262D14946}"/>
          </ac:spMkLst>
        </pc:spChg>
        <pc:spChg chg="mod">
          <ac:chgData name="Einar Ingebrigtsen" userId="3ddacd79-85b8-4357-915d-530e1d2b3e0a" providerId="ADAL" clId="{EC9A19D8-E711-1546-AA77-ADFEA649E03E}" dt="2018-06-25T09:30:18.968" v="75" actId="404"/>
          <ac:spMkLst>
            <pc:docMk/>
            <pc:sldMk cId="3550168337" sldId="300"/>
            <ac:spMk id="45" creationId="{613FAD0A-20B4-2540-B330-75DABC6DB5F4}"/>
          </ac:spMkLst>
        </pc:spChg>
        <pc:spChg chg="mod">
          <ac:chgData name="Einar Ingebrigtsen" userId="3ddacd79-85b8-4357-915d-530e1d2b3e0a" providerId="ADAL" clId="{EC9A19D8-E711-1546-AA77-ADFEA649E03E}" dt="2018-06-25T09:30:13.803" v="73" actId="404"/>
          <ac:spMkLst>
            <pc:docMk/>
            <pc:sldMk cId="3550168337" sldId="300"/>
            <ac:spMk id="47" creationId="{7F201AF0-46CA-1540-905B-78F0BCA386FE}"/>
          </ac:spMkLst>
        </pc:spChg>
      </pc:sldChg>
      <pc:sldChg chg="add setBg">
        <pc:chgData name="Einar Ingebrigtsen" userId="3ddacd79-85b8-4357-915d-530e1d2b3e0a" providerId="ADAL" clId="{EC9A19D8-E711-1546-AA77-ADFEA649E03E}" dt="2018-06-25T09:29:45.806" v="69"/>
        <pc:sldMkLst>
          <pc:docMk/>
          <pc:sldMk cId="122504387" sldId="307"/>
        </pc:sldMkLst>
      </pc:sldChg>
      <pc:sldChg chg="add modNotesTx">
        <pc:chgData name="Einar Ingebrigtsen" userId="3ddacd79-85b8-4357-915d-530e1d2b3e0a" providerId="ADAL" clId="{EC9A19D8-E711-1546-AA77-ADFEA649E03E}" dt="2018-06-26T09:52:32.139" v="1641" actId="20577"/>
        <pc:sldMkLst>
          <pc:docMk/>
          <pc:sldMk cId="3364859124" sldId="333"/>
        </pc:sldMkLst>
      </pc:sldChg>
      <pc:sldChg chg="add modNotesTx">
        <pc:chgData name="Einar Ingebrigtsen" userId="3ddacd79-85b8-4357-915d-530e1d2b3e0a" providerId="ADAL" clId="{EC9A19D8-E711-1546-AA77-ADFEA649E03E}" dt="2018-06-26T09:53:05.196" v="1816" actId="20577"/>
        <pc:sldMkLst>
          <pc:docMk/>
          <pc:sldMk cId="2936765234" sldId="334"/>
        </pc:sldMkLst>
      </pc:sldChg>
      <pc:sldChg chg="addSp delSp modSp add">
        <pc:chgData name="Einar Ingebrigtsen" userId="3ddacd79-85b8-4357-915d-530e1d2b3e0a" providerId="ADAL" clId="{EC9A19D8-E711-1546-AA77-ADFEA649E03E}" dt="2018-06-25T11:01:53.107" v="721" actId="255"/>
        <pc:sldMkLst>
          <pc:docMk/>
          <pc:sldMk cId="4109397932" sldId="335"/>
        </pc:sldMkLst>
        <pc:spChg chg="mod">
          <ac:chgData name="Einar Ingebrigtsen" userId="3ddacd79-85b8-4357-915d-530e1d2b3e0a" providerId="ADAL" clId="{EC9A19D8-E711-1546-AA77-ADFEA649E03E}" dt="2018-06-25T10:58:48.176" v="583" actId="14100"/>
          <ac:spMkLst>
            <pc:docMk/>
            <pc:sldMk cId="4109397932" sldId="335"/>
            <ac:spMk id="2" creationId="{02D6DFD2-EB48-F449-A0D4-33573213F2C7}"/>
          </ac:spMkLst>
        </pc:spChg>
        <pc:spChg chg="add del mod">
          <ac:chgData name="Einar Ingebrigtsen" userId="3ddacd79-85b8-4357-915d-530e1d2b3e0a" providerId="ADAL" clId="{EC9A19D8-E711-1546-AA77-ADFEA649E03E}" dt="2018-06-25T11:01:53.107" v="721" actId="255"/>
          <ac:spMkLst>
            <pc:docMk/>
            <pc:sldMk cId="4109397932" sldId="335"/>
            <ac:spMk id="3" creationId="{C864EF6E-5E0C-5247-BC11-AB0AC912EC54}"/>
          </ac:spMkLst>
        </pc:spChg>
        <pc:spChg chg="add del">
          <ac:chgData name="Einar Ingebrigtsen" userId="3ddacd79-85b8-4357-915d-530e1d2b3e0a" providerId="ADAL" clId="{EC9A19D8-E711-1546-AA77-ADFEA649E03E}" dt="2018-06-25T10:57:38.987" v="563"/>
          <ac:spMkLst>
            <pc:docMk/>
            <pc:sldMk cId="4109397932" sldId="335"/>
            <ac:spMk id="4" creationId="{A184F397-60F7-6040-8B1F-E69AF78062CF}"/>
          </ac:spMkLst>
        </pc:spChg>
        <pc:spChg chg="add mod">
          <ac:chgData name="Einar Ingebrigtsen" userId="3ddacd79-85b8-4357-915d-530e1d2b3e0a" providerId="ADAL" clId="{EC9A19D8-E711-1546-AA77-ADFEA649E03E}" dt="2018-06-25T10:57:48.684" v="565" actId="164"/>
          <ac:spMkLst>
            <pc:docMk/>
            <pc:sldMk cId="4109397932" sldId="335"/>
            <ac:spMk id="5" creationId="{5952AB99-DA21-5C46-B2BE-B8311C648DA3}"/>
          </ac:spMkLst>
        </pc:spChg>
        <pc:spChg chg="add mod">
          <ac:chgData name="Einar Ingebrigtsen" userId="3ddacd79-85b8-4357-915d-530e1d2b3e0a" providerId="ADAL" clId="{EC9A19D8-E711-1546-AA77-ADFEA649E03E}" dt="2018-06-25T10:58:21.485" v="569" actId="167"/>
          <ac:spMkLst>
            <pc:docMk/>
            <pc:sldMk cId="4109397932" sldId="335"/>
            <ac:spMk id="8" creationId="{E9D93CBA-C7AB-1542-9925-C5E212223D2B}"/>
          </ac:spMkLst>
        </pc:spChg>
        <pc:grpChg chg="add mod">
          <ac:chgData name="Einar Ingebrigtsen" userId="3ddacd79-85b8-4357-915d-530e1d2b3e0a" providerId="ADAL" clId="{EC9A19D8-E711-1546-AA77-ADFEA649E03E}" dt="2018-06-25T10:57:51.812" v="566" actId="1076"/>
          <ac:grpSpMkLst>
            <pc:docMk/>
            <pc:sldMk cId="4109397932" sldId="335"/>
            <ac:grpSpMk id="7" creationId="{71346724-0BF7-2D46-9098-3BE3777F11BA}"/>
          </ac:grpSpMkLst>
        </pc:grpChg>
        <pc:picChg chg="add mod">
          <ac:chgData name="Einar Ingebrigtsen" userId="3ddacd79-85b8-4357-915d-530e1d2b3e0a" providerId="ADAL" clId="{EC9A19D8-E711-1546-AA77-ADFEA649E03E}" dt="2018-06-25T10:57:48.684" v="565" actId="164"/>
          <ac:picMkLst>
            <pc:docMk/>
            <pc:sldMk cId="4109397932" sldId="335"/>
            <ac:picMk id="6" creationId="{DA48A8F2-BFED-D14C-9D2F-3274CCF45C25}"/>
          </ac:picMkLst>
        </pc:picChg>
      </pc:sldChg>
      <pc:sldChg chg="addSp delSp modSp add">
        <pc:chgData name="Einar Ingebrigtsen" userId="3ddacd79-85b8-4357-915d-530e1d2b3e0a" providerId="ADAL" clId="{EC9A19D8-E711-1546-AA77-ADFEA649E03E}" dt="2018-06-25T11:07:34.968" v="1384"/>
        <pc:sldMkLst>
          <pc:docMk/>
          <pc:sldMk cId="920152484" sldId="336"/>
        </pc:sldMkLst>
        <pc:spChg chg="add del mod">
          <ac:chgData name="Einar Ingebrigtsen" userId="3ddacd79-85b8-4357-915d-530e1d2b3e0a" providerId="ADAL" clId="{EC9A19D8-E711-1546-AA77-ADFEA649E03E}" dt="2018-06-25T11:07:34.968" v="1384"/>
          <ac:spMkLst>
            <pc:docMk/>
            <pc:sldMk cId="920152484" sldId="336"/>
            <ac:spMk id="2" creationId="{AE246128-71C1-8243-8D9D-D4FB1434482F}"/>
          </ac:spMkLst>
        </pc:spChg>
        <pc:spChg chg="add del mod">
          <ac:chgData name="Einar Ingebrigtsen" userId="3ddacd79-85b8-4357-915d-530e1d2b3e0a" providerId="ADAL" clId="{EC9A19D8-E711-1546-AA77-ADFEA649E03E}" dt="2018-06-25T11:07:34.968" v="1384"/>
          <ac:spMkLst>
            <pc:docMk/>
            <pc:sldMk cId="920152484" sldId="336"/>
            <ac:spMk id="3" creationId="{8A104B27-D93E-7347-B536-94FB853065B4}"/>
          </ac:spMkLst>
        </pc:spChg>
      </pc:sldChg>
      <pc:sldChg chg="addSp delSp modSp add">
        <pc:chgData name="Einar Ingebrigtsen" userId="3ddacd79-85b8-4357-915d-530e1d2b3e0a" providerId="ADAL" clId="{EC9A19D8-E711-1546-AA77-ADFEA649E03E}" dt="2018-06-25T11:02:30.528" v="845" actId="20577"/>
        <pc:sldMkLst>
          <pc:docMk/>
          <pc:sldMk cId="3376505162" sldId="337"/>
        </pc:sldMkLst>
        <pc:spChg chg="mod">
          <ac:chgData name="Einar Ingebrigtsen" userId="3ddacd79-85b8-4357-915d-530e1d2b3e0a" providerId="ADAL" clId="{EC9A19D8-E711-1546-AA77-ADFEA649E03E}" dt="2018-06-25T11:01:36.689" v="720" actId="20577"/>
          <ac:spMkLst>
            <pc:docMk/>
            <pc:sldMk cId="3376505162" sldId="337"/>
            <ac:spMk id="2" creationId="{02D6DFD2-EB48-F449-A0D4-33573213F2C7}"/>
          </ac:spMkLst>
        </pc:spChg>
        <pc:spChg chg="mod">
          <ac:chgData name="Einar Ingebrigtsen" userId="3ddacd79-85b8-4357-915d-530e1d2b3e0a" providerId="ADAL" clId="{EC9A19D8-E711-1546-AA77-ADFEA649E03E}" dt="2018-06-25T11:02:30.528" v="845" actId="20577"/>
          <ac:spMkLst>
            <pc:docMk/>
            <pc:sldMk cId="3376505162" sldId="337"/>
            <ac:spMk id="3" creationId="{C864EF6E-5E0C-5247-BC11-AB0AC912EC54}"/>
          </ac:spMkLst>
        </pc:spChg>
        <pc:spChg chg="mod topLvl">
          <ac:chgData name="Einar Ingebrigtsen" userId="3ddacd79-85b8-4357-915d-530e1d2b3e0a" providerId="ADAL" clId="{EC9A19D8-E711-1546-AA77-ADFEA649E03E}" dt="2018-06-25T11:01:28.211" v="712" actId="165"/>
          <ac:spMkLst>
            <pc:docMk/>
            <pc:sldMk cId="3376505162" sldId="337"/>
            <ac:spMk id="5" creationId="{5952AB99-DA21-5C46-B2BE-B8311C648DA3}"/>
          </ac:spMkLst>
        </pc:spChg>
        <pc:grpChg chg="del">
          <ac:chgData name="Einar Ingebrigtsen" userId="3ddacd79-85b8-4357-915d-530e1d2b3e0a" providerId="ADAL" clId="{EC9A19D8-E711-1546-AA77-ADFEA649E03E}" dt="2018-06-25T11:01:28.211" v="712" actId="165"/>
          <ac:grpSpMkLst>
            <pc:docMk/>
            <pc:sldMk cId="3376505162" sldId="337"/>
            <ac:grpSpMk id="7" creationId="{71346724-0BF7-2D46-9098-3BE3777F11BA}"/>
          </ac:grpSpMkLst>
        </pc:grpChg>
        <pc:picChg chg="del mod topLvl">
          <ac:chgData name="Einar Ingebrigtsen" userId="3ddacd79-85b8-4357-915d-530e1d2b3e0a" providerId="ADAL" clId="{EC9A19D8-E711-1546-AA77-ADFEA649E03E}" dt="2018-06-25T11:01:30.321" v="713" actId="478"/>
          <ac:picMkLst>
            <pc:docMk/>
            <pc:sldMk cId="3376505162" sldId="337"/>
            <ac:picMk id="6" creationId="{DA48A8F2-BFED-D14C-9D2F-3274CCF45C25}"/>
          </ac:picMkLst>
        </pc:picChg>
        <pc:picChg chg="add mod">
          <ac:chgData name="Einar Ingebrigtsen" userId="3ddacd79-85b8-4357-915d-530e1d2b3e0a" providerId="ADAL" clId="{EC9A19D8-E711-1546-AA77-ADFEA649E03E}" dt="2018-06-25T11:01:34.566" v="715" actId="1076"/>
          <ac:picMkLst>
            <pc:docMk/>
            <pc:sldMk cId="3376505162" sldId="337"/>
            <ac:picMk id="9" creationId="{F11AB5DF-97A8-6248-8408-F4545196EDED}"/>
          </ac:picMkLst>
        </pc:picChg>
      </pc:sldChg>
      <pc:sldChg chg="addSp delSp modSp add">
        <pc:chgData name="Einar Ingebrigtsen" userId="3ddacd79-85b8-4357-915d-530e1d2b3e0a" providerId="ADAL" clId="{EC9A19D8-E711-1546-AA77-ADFEA649E03E}" dt="2018-06-25T11:03:48.431" v="1000" actId="20577"/>
        <pc:sldMkLst>
          <pc:docMk/>
          <pc:sldMk cId="1923682875" sldId="338"/>
        </pc:sldMkLst>
        <pc:spChg chg="mod">
          <ac:chgData name="Einar Ingebrigtsen" userId="3ddacd79-85b8-4357-915d-530e1d2b3e0a" providerId="ADAL" clId="{EC9A19D8-E711-1546-AA77-ADFEA649E03E}" dt="2018-06-25T11:02:52.533" v="858" actId="20577"/>
          <ac:spMkLst>
            <pc:docMk/>
            <pc:sldMk cId="1923682875" sldId="338"/>
            <ac:spMk id="2" creationId="{02D6DFD2-EB48-F449-A0D4-33573213F2C7}"/>
          </ac:spMkLst>
        </pc:spChg>
        <pc:spChg chg="mod">
          <ac:chgData name="Einar Ingebrigtsen" userId="3ddacd79-85b8-4357-915d-530e1d2b3e0a" providerId="ADAL" clId="{EC9A19D8-E711-1546-AA77-ADFEA649E03E}" dt="2018-06-25T11:03:48.431" v="1000" actId="20577"/>
          <ac:spMkLst>
            <pc:docMk/>
            <pc:sldMk cId="1923682875" sldId="338"/>
            <ac:spMk id="3" creationId="{C864EF6E-5E0C-5247-BC11-AB0AC912EC54}"/>
          </ac:spMkLst>
        </pc:spChg>
        <pc:picChg chg="add mod">
          <ac:chgData name="Einar Ingebrigtsen" userId="3ddacd79-85b8-4357-915d-530e1d2b3e0a" providerId="ADAL" clId="{EC9A19D8-E711-1546-AA77-ADFEA649E03E}" dt="2018-06-25T11:03:00.720" v="860" actId="1076"/>
          <ac:picMkLst>
            <pc:docMk/>
            <pc:sldMk cId="1923682875" sldId="338"/>
            <ac:picMk id="7" creationId="{D59D170F-D5AF-0E47-A4D5-A87CE51BC36A}"/>
          </ac:picMkLst>
        </pc:picChg>
        <pc:picChg chg="del">
          <ac:chgData name="Einar Ingebrigtsen" userId="3ddacd79-85b8-4357-915d-530e1d2b3e0a" providerId="ADAL" clId="{EC9A19D8-E711-1546-AA77-ADFEA649E03E}" dt="2018-06-25T11:02:48.533" v="847" actId="478"/>
          <ac:picMkLst>
            <pc:docMk/>
            <pc:sldMk cId="1923682875" sldId="338"/>
            <ac:picMk id="9" creationId="{F11AB5DF-97A8-6248-8408-F4545196EDED}"/>
          </ac:picMkLst>
        </pc:picChg>
      </pc:sldChg>
      <pc:sldChg chg="addSp delSp modSp add">
        <pc:chgData name="Einar Ingebrigtsen" userId="3ddacd79-85b8-4357-915d-530e1d2b3e0a" providerId="ADAL" clId="{EC9A19D8-E711-1546-AA77-ADFEA649E03E}" dt="2018-06-25T11:05:02.669" v="1225" actId="20577"/>
        <pc:sldMkLst>
          <pc:docMk/>
          <pc:sldMk cId="3420844007" sldId="339"/>
        </pc:sldMkLst>
        <pc:spChg chg="mod">
          <ac:chgData name="Einar Ingebrigtsen" userId="3ddacd79-85b8-4357-915d-530e1d2b3e0a" providerId="ADAL" clId="{EC9A19D8-E711-1546-AA77-ADFEA649E03E}" dt="2018-06-25T11:04:10.868" v="1014" actId="20577"/>
          <ac:spMkLst>
            <pc:docMk/>
            <pc:sldMk cId="3420844007" sldId="339"/>
            <ac:spMk id="2" creationId="{02D6DFD2-EB48-F449-A0D4-33573213F2C7}"/>
          </ac:spMkLst>
        </pc:spChg>
        <pc:spChg chg="mod">
          <ac:chgData name="Einar Ingebrigtsen" userId="3ddacd79-85b8-4357-915d-530e1d2b3e0a" providerId="ADAL" clId="{EC9A19D8-E711-1546-AA77-ADFEA649E03E}" dt="2018-06-25T11:05:02.669" v="1225" actId="20577"/>
          <ac:spMkLst>
            <pc:docMk/>
            <pc:sldMk cId="3420844007" sldId="339"/>
            <ac:spMk id="3" creationId="{C864EF6E-5E0C-5247-BC11-AB0AC912EC54}"/>
          </ac:spMkLst>
        </pc:spChg>
        <pc:picChg chg="del">
          <ac:chgData name="Einar Ingebrigtsen" userId="3ddacd79-85b8-4357-915d-530e1d2b3e0a" providerId="ADAL" clId="{EC9A19D8-E711-1546-AA77-ADFEA649E03E}" dt="2018-06-25T11:04:03.347" v="1002" actId="478"/>
          <ac:picMkLst>
            <pc:docMk/>
            <pc:sldMk cId="3420844007" sldId="339"/>
            <ac:picMk id="7" creationId="{D59D170F-D5AF-0E47-A4D5-A87CE51BC36A}"/>
          </ac:picMkLst>
        </pc:picChg>
        <pc:picChg chg="add mod">
          <ac:chgData name="Einar Ingebrigtsen" userId="3ddacd79-85b8-4357-915d-530e1d2b3e0a" providerId="ADAL" clId="{EC9A19D8-E711-1546-AA77-ADFEA649E03E}" dt="2018-06-25T11:04:07.971" v="1004" actId="1076"/>
          <ac:picMkLst>
            <pc:docMk/>
            <pc:sldMk cId="3420844007" sldId="339"/>
            <ac:picMk id="9" creationId="{3E127525-239A-1F42-95CD-BF28DB902AE7}"/>
          </ac:picMkLst>
        </pc:picChg>
      </pc:sldChg>
      <pc:sldChg chg="addSp delSp modSp add">
        <pc:chgData name="Einar Ingebrigtsen" userId="3ddacd79-85b8-4357-915d-530e1d2b3e0a" providerId="ADAL" clId="{EC9A19D8-E711-1546-AA77-ADFEA649E03E}" dt="2018-06-25T11:06:15.575" v="1381" actId="20577"/>
        <pc:sldMkLst>
          <pc:docMk/>
          <pc:sldMk cId="2349115978" sldId="340"/>
        </pc:sldMkLst>
        <pc:spChg chg="mod">
          <ac:chgData name="Einar Ingebrigtsen" userId="3ddacd79-85b8-4357-915d-530e1d2b3e0a" providerId="ADAL" clId="{EC9A19D8-E711-1546-AA77-ADFEA649E03E}" dt="2018-06-25T11:05:30.805" v="1236" actId="20577"/>
          <ac:spMkLst>
            <pc:docMk/>
            <pc:sldMk cId="2349115978" sldId="340"/>
            <ac:spMk id="2" creationId="{02D6DFD2-EB48-F449-A0D4-33573213F2C7}"/>
          </ac:spMkLst>
        </pc:spChg>
        <pc:spChg chg="mod">
          <ac:chgData name="Einar Ingebrigtsen" userId="3ddacd79-85b8-4357-915d-530e1d2b3e0a" providerId="ADAL" clId="{EC9A19D8-E711-1546-AA77-ADFEA649E03E}" dt="2018-06-25T11:06:15.575" v="1381" actId="20577"/>
          <ac:spMkLst>
            <pc:docMk/>
            <pc:sldMk cId="2349115978" sldId="340"/>
            <ac:spMk id="3" creationId="{C864EF6E-5E0C-5247-BC11-AB0AC912EC54}"/>
          </ac:spMkLst>
        </pc:spChg>
        <pc:picChg chg="add mod">
          <ac:chgData name="Einar Ingebrigtsen" userId="3ddacd79-85b8-4357-915d-530e1d2b3e0a" providerId="ADAL" clId="{EC9A19D8-E711-1546-AA77-ADFEA649E03E}" dt="2018-06-25T11:05:28.477" v="1229" actId="1076"/>
          <ac:picMkLst>
            <pc:docMk/>
            <pc:sldMk cId="2349115978" sldId="340"/>
            <ac:picMk id="7" creationId="{85FD441E-F14B-054E-9FD2-228C47DF8E3D}"/>
          </ac:picMkLst>
        </pc:picChg>
        <pc:picChg chg="del">
          <ac:chgData name="Einar Ingebrigtsen" userId="3ddacd79-85b8-4357-915d-530e1d2b3e0a" providerId="ADAL" clId="{EC9A19D8-E711-1546-AA77-ADFEA649E03E}" dt="2018-06-25T11:05:20.635" v="1227" actId="478"/>
          <ac:picMkLst>
            <pc:docMk/>
            <pc:sldMk cId="2349115978" sldId="340"/>
            <ac:picMk id="9" creationId="{3E127525-239A-1F42-95CD-BF28DB902AE7}"/>
          </ac:picMkLst>
        </pc:picChg>
      </pc:sldChg>
      <pc:sldChg chg="add">
        <pc:chgData name="Einar Ingebrigtsen" userId="3ddacd79-85b8-4357-915d-530e1d2b3e0a" providerId="ADAL" clId="{EC9A19D8-E711-1546-AA77-ADFEA649E03E}" dt="2018-06-25T11:08:24.657" v="1417"/>
        <pc:sldMkLst>
          <pc:docMk/>
          <pc:sldMk cId="3359667267" sldId="341"/>
        </pc:sldMkLst>
      </pc:sldChg>
      <pc:sldChg chg="add">
        <pc:chgData name="Einar Ingebrigtsen" userId="3ddacd79-85b8-4357-915d-530e1d2b3e0a" providerId="ADAL" clId="{EC9A19D8-E711-1546-AA77-ADFEA649E03E}" dt="2018-06-25T11:08:24.657" v="1417"/>
        <pc:sldMkLst>
          <pc:docMk/>
          <pc:sldMk cId="3102298093" sldId="34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2385059" y="482314"/>
            <a:ext cx="3960209" cy="24452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/>
            </a:lvl1pPr>
          </a:lstStyle>
          <a:p>
            <a:pPr algn="r"/>
            <a:endParaRPr lang="nb-NO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5142685" y="8649004"/>
            <a:ext cx="1202584" cy="22593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fld id="{5574F9A5-B704-3D43-B993-43E036D42FF6}" type="datetime1">
              <a:rPr lang="nb-NO" sz="900" smtClean="0">
                <a:latin typeface="Arial" charset="0"/>
                <a:cs typeface="Arial" charset="0"/>
              </a:rPr>
              <a:t>21.07.2018</a:t>
            </a:fld>
            <a:endParaRPr lang="nb-NO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489397" y="8649004"/>
            <a:ext cx="4653288" cy="22593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endParaRPr lang="nb-NO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6422543" y="8649004"/>
            <a:ext cx="433869" cy="22939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C97DF734-C432-4544-B31B-E1C93589B043}" type="slidenum">
              <a:rPr lang="nb-NO" sz="900" smtClean="0"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nb-NO" sz="90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855141-D180-1744-95DB-DB5CAB985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938"/>
          <a:stretch/>
        </p:blipFill>
        <p:spPr>
          <a:xfrm>
            <a:off x="-45292" y="99800"/>
            <a:ext cx="2400534" cy="9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2151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2735579" y="481646"/>
            <a:ext cx="3436619" cy="2041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4862963" y="8680360"/>
            <a:ext cx="1309236" cy="25757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78760BAA-A687-3644-8D15-24BCA03E5BC4}" type="datetime1">
              <a:rPr lang="nb-NO" smtClean="0"/>
              <a:t>21.07.2018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685799" y="8685214"/>
            <a:ext cx="4177163" cy="25272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6284890" y="8685214"/>
            <a:ext cx="571522" cy="25272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17747EF-E64D-7848-A5FE-D6E885B48FCE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95E18A-0533-984F-A5DE-A240E10D6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938"/>
          <a:stretch/>
        </p:blipFill>
        <p:spPr>
          <a:xfrm>
            <a:off x="-45292" y="99800"/>
            <a:ext cx="2400534" cy="9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4606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685800" rtl="0" eaLnBrk="1" latinLnBrk="0" hangingPunct="1">
      <a:defRPr sz="9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8760BAA-A687-3644-8D15-24BCA03E5BC4}" type="datetime1">
              <a:rPr lang="nb-NO" smtClean="0"/>
              <a:t>21.07.2018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7747EF-E64D-7848-A5FE-D6E885B48FCE}" type="slidenum">
              <a:rPr lang="nb-NO" smtClean="0"/>
              <a:pPr/>
              <a:t>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4494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Empower</a:t>
            </a:r>
            <a:r>
              <a:rPr lang="nb-NO" dirty="0"/>
              <a:t> </a:t>
            </a:r>
            <a:r>
              <a:rPr lang="nb-NO" dirty="0" err="1"/>
              <a:t>developers</a:t>
            </a:r>
            <a:r>
              <a:rPr lang="nb-NO" dirty="0"/>
              <a:t> to </a:t>
            </a:r>
            <a:r>
              <a:rPr lang="nb-NO" dirty="0" err="1"/>
              <a:t>create</a:t>
            </a:r>
            <a:r>
              <a:rPr lang="nb-NO" dirty="0"/>
              <a:t> </a:t>
            </a:r>
            <a:r>
              <a:rPr lang="nb-NO" dirty="0" err="1"/>
              <a:t>great</a:t>
            </a:r>
            <a:r>
              <a:rPr lang="nb-NO" dirty="0"/>
              <a:t> </a:t>
            </a:r>
            <a:r>
              <a:rPr lang="nb-NO" dirty="0" err="1"/>
              <a:t>sustainable</a:t>
            </a:r>
            <a:r>
              <a:rPr lang="nb-NO" dirty="0"/>
              <a:t> and </a:t>
            </a:r>
            <a:r>
              <a:rPr lang="nb-NO" dirty="0" err="1"/>
              <a:t>maintainable</a:t>
            </a:r>
            <a:r>
              <a:rPr lang="nb-NO" dirty="0"/>
              <a:t> </a:t>
            </a:r>
            <a:r>
              <a:rPr lang="nb-NO" dirty="0" err="1"/>
              <a:t>software</a:t>
            </a:r>
            <a:r>
              <a:rPr lang="nb-NO" dirty="0"/>
              <a:t> so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make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users</a:t>
            </a:r>
            <a:r>
              <a:rPr lang="nb-NO" dirty="0"/>
              <a:t> </a:t>
            </a:r>
            <a:r>
              <a:rPr lang="nb-NO" dirty="0" err="1"/>
              <a:t>feel</a:t>
            </a:r>
            <a:r>
              <a:rPr lang="nb-NO" dirty="0"/>
              <a:t> like </a:t>
            </a:r>
            <a:r>
              <a:rPr lang="nb-NO" dirty="0" err="1"/>
              <a:t>heroes</a:t>
            </a:r>
            <a:endParaRPr lang="nb-NO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60BAA-A687-3644-8D15-24BCA03E5BC4}" type="datetime1">
              <a:rPr kumimoji="0" lang="nb-NO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21.07.2018</a:t>
            </a:fld>
            <a:endParaRPr kumimoji="0" lang="nb-NO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747EF-E64D-7848-A5FE-D6E885B48FCE}" type="slidenum">
              <a:rPr kumimoji="0" lang="nb-NO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b-NO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446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Empower</a:t>
            </a:r>
            <a:r>
              <a:rPr lang="nb-NO" dirty="0"/>
              <a:t> </a:t>
            </a:r>
            <a:r>
              <a:rPr lang="nb-NO" dirty="0" err="1"/>
              <a:t>developers</a:t>
            </a:r>
            <a:r>
              <a:rPr lang="nb-NO" dirty="0"/>
              <a:t> to </a:t>
            </a:r>
            <a:r>
              <a:rPr lang="nb-NO" dirty="0" err="1"/>
              <a:t>create</a:t>
            </a:r>
            <a:r>
              <a:rPr lang="nb-NO" dirty="0"/>
              <a:t> </a:t>
            </a:r>
            <a:r>
              <a:rPr lang="nb-NO" dirty="0" err="1"/>
              <a:t>great</a:t>
            </a:r>
            <a:r>
              <a:rPr lang="nb-NO" dirty="0"/>
              <a:t> </a:t>
            </a:r>
            <a:r>
              <a:rPr lang="nb-NO" dirty="0" err="1"/>
              <a:t>sustainable</a:t>
            </a:r>
            <a:r>
              <a:rPr lang="nb-NO" dirty="0"/>
              <a:t> and </a:t>
            </a:r>
            <a:r>
              <a:rPr lang="nb-NO" dirty="0" err="1"/>
              <a:t>maintainable</a:t>
            </a:r>
            <a:r>
              <a:rPr lang="nb-NO" dirty="0"/>
              <a:t> </a:t>
            </a:r>
            <a:r>
              <a:rPr lang="nb-NO" dirty="0" err="1"/>
              <a:t>software</a:t>
            </a:r>
            <a:r>
              <a:rPr lang="nb-NO" dirty="0"/>
              <a:t> so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make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users</a:t>
            </a:r>
            <a:r>
              <a:rPr lang="nb-NO" dirty="0"/>
              <a:t> </a:t>
            </a:r>
            <a:r>
              <a:rPr lang="nb-NO" dirty="0" err="1"/>
              <a:t>feel</a:t>
            </a:r>
            <a:r>
              <a:rPr lang="nb-NO" dirty="0"/>
              <a:t> like </a:t>
            </a:r>
            <a:r>
              <a:rPr lang="nb-NO" dirty="0" err="1"/>
              <a:t>heroes</a:t>
            </a:r>
            <a:endParaRPr lang="nb-NO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60BAA-A687-3644-8D15-24BCA03E5BC4}" type="datetime1">
              <a:rPr kumimoji="0" lang="nb-NO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21.07.2018</a:t>
            </a:fld>
            <a:endParaRPr kumimoji="0" lang="nb-NO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747EF-E64D-7848-A5FE-D6E885B48FCE}" type="slidenum">
              <a:rPr kumimoji="0" lang="nb-NO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b-NO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042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is all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stuff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do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building</a:t>
            </a:r>
            <a:r>
              <a:rPr lang="nb-NO" dirty="0"/>
              <a:t> </a:t>
            </a:r>
            <a:r>
              <a:rPr lang="nb-NO" dirty="0" err="1"/>
              <a:t>products</a:t>
            </a:r>
            <a:r>
              <a:rPr lang="nb-NO" dirty="0"/>
              <a:t> – Line </a:t>
            </a:r>
            <a:r>
              <a:rPr lang="nb-NO" dirty="0" err="1"/>
              <a:t>of</a:t>
            </a:r>
            <a:r>
              <a:rPr lang="nb-NO" dirty="0"/>
              <a:t> Business </a:t>
            </a:r>
            <a:r>
              <a:rPr lang="nb-NO" dirty="0" err="1"/>
              <a:t>applications</a:t>
            </a:r>
            <a:r>
              <a:rPr lang="nb-NO" dirty="0"/>
              <a:t> – minimum.</a:t>
            </a:r>
          </a:p>
          <a:p>
            <a:r>
              <a:rPr lang="nb-NO" dirty="0" err="1"/>
              <a:t>There</a:t>
            </a:r>
            <a:r>
              <a:rPr lang="nb-NO" dirty="0"/>
              <a:t> is a lot more </a:t>
            </a:r>
            <a:r>
              <a:rPr lang="nb-NO" dirty="0" err="1"/>
              <a:t>usually</a:t>
            </a:r>
            <a:r>
              <a:rPr lang="nb-NO" dirty="0"/>
              <a:t> as </a:t>
            </a:r>
            <a:r>
              <a:rPr lang="nb-NO" dirty="0" err="1"/>
              <a:t>well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at </a:t>
            </a:r>
            <a:r>
              <a:rPr lang="nb-NO" dirty="0" err="1"/>
              <a:t>least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E71AD-4130-42DE-917A-C9EC8EBC8FF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813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Making</a:t>
            </a:r>
            <a:r>
              <a:rPr lang="nb-NO" dirty="0"/>
              <a:t> </a:t>
            </a:r>
            <a:r>
              <a:rPr lang="nb-NO" dirty="0" err="1"/>
              <a:t>people</a:t>
            </a:r>
            <a:r>
              <a:rPr lang="nb-NO" dirty="0"/>
              <a:t>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delivering</a:t>
            </a:r>
            <a:r>
              <a:rPr lang="nb-NO" dirty="0"/>
              <a:t> business </a:t>
            </a:r>
            <a:r>
              <a:rPr lang="nb-NO" dirty="0" err="1"/>
              <a:t>value</a:t>
            </a:r>
            <a:r>
              <a:rPr lang="nb-NO" dirty="0"/>
              <a:t> – and not </a:t>
            </a:r>
            <a:r>
              <a:rPr lang="nb-NO" dirty="0" err="1"/>
              <a:t>solve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issues</a:t>
            </a:r>
            <a:r>
              <a:rPr lang="nb-NO" dirty="0"/>
              <a:t>.</a:t>
            </a:r>
          </a:p>
          <a:p>
            <a:r>
              <a:rPr lang="nb-NO" dirty="0" err="1"/>
              <a:t>Moving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previous</a:t>
            </a:r>
            <a:r>
              <a:rPr lang="nb-NO" dirty="0"/>
              <a:t> slide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make </a:t>
            </a:r>
            <a:r>
              <a:rPr lang="nb-NO" dirty="0" err="1"/>
              <a:t>this</a:t>
            </a:r>
            <a:r>
              <a:rPr lang="nb-NO" dirty="0"/>
              <a:t> a lot </a:t>
            </a:r>
            <a:r>
              <a:rPr lang="nb-NO" dirty="0" err="1"/>
              <a:t>simpler</a:t>
            </a:r>
            <a:r>
              <a:rPr lang="nb-NO" dirty="0"/>
              <a:t> – let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developer</a:t>
            </a:r>
            <a:r>
              <a:rPr lang="nb-NO" dirty="0"/>
              <a:t>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core</a:t>
            </a:r>
            <a:r>
              <a:rPr lang="nb-NO" dirty="0"/>
              <a:t> </a:t>
            </a:r>
            <a:r>
              <a:rPr lang="nb-NO" dirty="0" err="1"/>
              <a:t>steps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continuous</a:t>
            </a:r>
            <a:r>
              <a:rPr lang="nb-NO" dirty="0"/>
              <a:t> </a:t>
            </a:r>
            <a:r>
              <a:rPr lang="nb-NO" dirty="0" err="1"/>
              <a:t>improvement</a:t>
            </a:r>
            <a:r>
              <a:rPr lang="nb-NO"/>
              <a:t> pipeline.</a:t>
            </a:r>
            <a:endParaRPr lang="nb-NO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60BAA-A687-3644-8D15-24BCA03E5BC4}" type="datetime1">
              <a:rPr kumimoji="0" lang="nb-NO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21.07.2018</a:t>
            </a:fld>
            <a:endParaRPr kumimoji="0" lang="nb-NO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747EF-E64D-7848-A5FE-D6E885B48FCE}" type="slidenum">
              <a:rPr kumimoji="0" lang="nb-NO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b-NO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036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400" dirty="0" err="1"/>
              <a:t>Known</a:t>
            </a:r>
            <a:r>
              <a:rPr lang="nb-NO" sz="1400" dirty="0"/>
              <a:t> </a:t>
            </a:r>
            <a:r>
              <a:rPr lang="nb-NO" sz="1400" dirty="0" err="1"/>
              <a:t>principals</a:t>
            </a:r>
            <a:r>
              <a:rPr lang="nb-NO" sz="1400" dirty="0"/>
              <a:t> versus as is </a:t>
            </a:r>
            <a:r>
              <a:rPr lang="nb-NO" sz="1400" dirty="0" err="1"/>
              <a:t>writing</a:t>
            </a:r>
            <a:r>
              <a:rPr lang="nb-NO" sz="1400" dirty="0"/>
              <a:t>.</a:t>
            </a:r>
          </a:p>
          <a:p>
            <a:endParaRPr lang="nb-NO" sz="1400" dirty="0"/>
          </a:p>
          <a:p>
            <a:r>
              <a:rPr lang="nb-NO" sz="1400" dirty="0"/>
              <a:t>WE as </a:t>
            </a:r>
            <a:r>
              <a:rPr lang="nb-NO" sz="1400" dirty="0" err="1"/>
              <a:t>the</a:t>
            </a:r>
            <a:r>
              <a:rPr lang="nb-NO" sz="1400" dirty="0"/>
              <a:t> </a:t>
            </a:r>
            <a:r>
              <a:rPr lang="nb-NO" sz="1400" dirty="0" err="1"/>
              <a:t>industry</a:t>
            </a:r>
            <a:r>
              <a:rPr lang="nb-NO" sz="1400" dirty="0"/>
              <a:t> or </a:t>
            </a:r>
            <a:r>
              <a:rPr lang="nb-NO" sz="1400" dirty="0" err="1"/>
              <a:t>we</a:t>
            </a:r>
            <a:r>
              <a:rPr lang="nb-NO" sz="1400" dirty="0"/>
              <a:t> as </a:t>
            </a:r>
            <a:r>
              <a:rPr lang="nb-NO" sz="1400" dirty="0" err="1"/>
              <a:t>developers</a:t>
            </a:r>
            <a:r>
              <a:rPr lang="nb-NO" sz="1400" dirty="0"/>
              <a:t> in general. </a:t>
            </a:r>
            <a:r>
              <a:rPr lang="nb-NO" sz="1400" dirty="0" err="1"/>
              <a:t>Leading</a:t>
            </a:r>
            <a:r>
              <a:rPr lang="nb-NO" sz="1400" dirty="0"/>
              <a:t> </a:t>
            </a:r>
            <a:r>
              <a:rPr lang="nb-NO" sz="1400" dirty="0" err="1"/>
              <a:t>experts</a:t>
            </a:r>
            <a:r>
              <a:rPr lang="nb-NO" sz="1400" dirty="0"/>
              <a:t> in </a:t>
            </a:r>
            <a:r>
              <a:rPr lang="nb-NO" sz="1400" dirty="0" err="1"/>
              <a:t>the</a:t>
            </a:r>
            <a:r>
              <a:rPr lang="nb-NO" sz="1400" dirty="0"/>
              <a:t> </a:t>
            </a:r>
            <a:r>
              <a:rPr lang="nb-NO" sz="1400" dirty="0" err="1"/>
              <a:t>industry</a:t>
            </a:r>
            <a:endParaRPr lang="nb-NO" sz="1400" dirty="0"/>
          </a:p>
          <a:p>
            <a:endParaRPr lang="nb-NO" sz="1400" dirty="0"/>
          </a:p>
          <a:p>
            <a:pPr marL="285750" indent="-285750">
              <a:buFontTx/>
              <a:buChar char="-"/>
            </a:pPr>
            <a:r>
              <a:rPr lang="nb-NO" sz="1400" dirty="0" err="1"/>
              <a:t>We’ve</a:t>
            </a:r>
            <a:r>
              <a:rPr lang="nb-NO" sz="1400" dirty="0"/>
              <a:t> </a:t>
            </a:r>
            <a:r>
              <a:rPr lang="nb-NO" sz="1400" dirty="0" err="1"/>
              <a:t>heard</a:t>
            </a:r>
            <a:r>
              <a:rPr lang="nb-NO" sz="1400" dirty="0"/>
              <a:t> over </a:t>
            </a:r>
            <a:r>
              <a:rPr lang="nb-NO" sz="1400" dirty="0" err="1"/>
              <a:t>the</a:t>
            </a:r>
            <a:r>
              <a:rPr lang="nb-NO" sz="1400" dirty="0"/>
              <a:t> </a:t>
            </a:r>
            <a:r>
              <a:rPr lang="nb-NO" sz="1400" dirty="0" err="1"/>
              <a:t>years</a:t>
            </a:r>
            <a:r>
              <a:rPr lang="nb-NO" sz="1400" dirty="0"/>
              <a:t> all </a:t>
            </a:r>
            <a:r>
              <a:rPr lang="nb-NO" sz="1400" dirty="0" err="1"/>
              <a:t>about</a:t>
            </a:r>
            <a:r>
              <a:rPr lang="nb-NO" sz="1400" dirty="0"/>
              <a:t> different design </a:t>
            </a:r>
            <a:r>
              <a:rPr lang="nb-NO" sz="1400" dirty="0" err="1"/>
              <a:t>patterns</a:t>
            </a:r>
            <a:r>
              <a:rPr lang="nb-NO" sz="1400" dirty="0"/>
              <a:t> and </a:t>
            </a:r>
            <a:r>
              <a:rPr lang="nb-NO" sz="1400" dirty="0" err="1"/>
              <a:t>approaches</a:t>
            </a:r>
            <a:r>
              <a:rPr lang="nb-NO" sz="1400" dirty="0"/>
              <a:t> from </a:t>
            </a:r>
            <a:r>
              <a:rPr lang="nb-NO" sz="1400" dirty="0" err="1"/>
              <a:t>industry</a:t>
            </a:r>
            <a:r>
              <a:rPr lang="nb-NO" sz="1400" dirty="0"/>
              <a:t> leaders </a:t>
            </a:r>
            <a:r>
              <a:rPr lang="nb-NO" sz="1400" dirty="0" err="1"/>
              <a:t>such</a:t>
            </a:r>
            <a:r>
              <a:rPr lang="nb-NO" sz="1400" dirty="0"/>
              <a:t> as : </a:t>
            </a:r>
          </a:p>
          <a:p>
            <a:pPr marL="628650" lvl="1" indent="-285750">
              <a:buFontTx/>
              <a:buChar char="-"/>
            </a:pPr>
            <a:r>
              <a:rPr lang="nb-NO" sz="1400" dirty="0"/>
              <a:t>Trygve Reenskaug, MVC 1979 – ASP.NET MVC 2009</a:t>
            </a:r>
          </a:p>
          <a:p>
            <a:pPr marL="628650" lvl="1" indent="-285750">
              <a:buFontTx/>
              <a:buChar char="-"/>
            </a:pPr>
            <a:r>
              <a:rPr lang="nb-NO" sz="1400" dirty="0" err="1"/>
              <a:t>Betrand</a:t>
            </a:r>
            <a:r>
              <a:rPr lang="nb-NO" sz="1400" dirty="0"/>
              <a:t> Meyer </a:t>
            </a:r>
            <a:r>
              <a:rPr lang="nb-NO" sz="1400" dirty="0" err="1"/>
              <a:t>with</a:t>
            </a:r>
            <a:r>
              <a:rPr lang="nb-NO" sz="1400" dirty="0"/>
              <a:t> CQS in 1988</a:t>
            </a:r>
          </a:p>
          <a:p>
            <a:pPr marL="628650" lvl="1" indent="-285750">
              <a:buFontTx/>
              <a:buChar char="-"/>
            </a:pPr>
            <a:r>
              <a:rPr lang="nb-NO" sz="1400" dirty="0" err="1"/>
              <a:t>Domain</a:t>
            </a:r>
            <a:r>
              <a:rPr lang="nb-NO" sz="1400" dirty="0"/>
              <a:t> Driven Design, Eric Evans, 2004 -&gt; </a:t>
            </a:r>
            <a:r>
              <a:rPr lang="nb-NO" sz="1400" dirty="0" err="1"/>
              <a:t>Domain</a:t>
            </a:r>
            <a:r>
              <a:rPr lang="nb-NO" sz="1400" dirty="0"/>
              <a:t> </a:t>
            </a:r>
            <a:r>
              <a:rPr lang="nb-NO" sz="1400" dirty="0" err="1"/>
              <a:t>Events</a:t>
            </a:r>
            <a:endParaRPr lang="nb-NO" sz="1400" dirty="0"/>
          </a:p>
          <a:p>
            <a:pPr marL="628650" lvl="1" indent="-285750">
              <a:buFontTx/>
              <a:buChar char="-"/>
            </a:pPr>
            <a:r>
              <a:rPr lang="nb-NO" sz="1400" dirty="0"/>
              <a:t>Greg Young, CQRS, 2009/2010</a:t>
            </a:r>
          </a:p>
          <a:p>
            <a:pPr marL="628650" marR="0" lvl="1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sz="1400" dirty="0"/>
              <a:t>Martin Fowler, </a:t>
            </a:r>
            <a:r>
              <a:rPr lang="nb-NO" sz="1400" dirty="0" err="1"/>
              <a:t>PresentationModel</a:t>
            </a:r>
            <a:r>
              <a:rPr lang="nb-NO" sz="1400" dirty="0"/>
              <a:t> – MVVM – 2004</a:t>
            </a:r>
          </a:p>
          <a:p>
            <a:pPr marL="628650" marR="0" lvl="1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sz="1400" dirty="0" err="1"/>
              <a:t>eXtreme</a:t>
            </a:r>
            <a:r>
              <a:rPr lang="nb-NO" sz="1400" dirty="0"/>
              <a:t> Programming – late 90's – </a:t>
            </a:r>
            <a:r>
              <a:rPr lang="nb-NO" sz="1400" dirty="0" err="1"/>
              <a:t>we're</a:t>
            </a:r>
            <a:r>
              <a:rPr lang="nb-NO" sz="1400" dirty="0"/>
              <a:t> still </a:t>
            </a:r>
            <a:r>
              <a:rPr lang="nb-NO" sz="1400" dirty="0" err="1"/>
              <a:t>struggling</a:t>
            </a:r>
            <a:r>
              <a:rPr lang="nb-NO" sz="1400" dirty="0"/>
              <a:t> </a:t>
            </a:r>
            <a:r>
              <a:rPr lang="nb-NO" sz="1400" dirty="0" err="1"/>
              <a:t>with</a:t>
            </a:r>
            <a:r>
              <a:rPr lang="nb-NO" sz="1400" dirty="0"/>
              <a:t> it</a:t>
            </a: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sz="1400" dirty="0" err="1"/>
              <a:t>There</a:t>
            </a:r>
            <a:r>
              <a:rPr lang="nb-NO" sz="1400" dirty="0"/>
              <a:t> is a gap in </a:t>
            </a:r>
            <a:r>
              <a:rPr lang="nb-NO" sz="1400" dirty="0" err="1"/>
              <a:t>understanding</a:t>
            </a:r>
            <a:r>
              <a:rPr lang="nb-NO" sz="1400" dirty="0"/>
              <a:t> </a:t>
            </a:r>
            <a:r>
              <a:rPr lang="nb-NO" sz="1400" dirty="0" err="1"/>
              <a:t>them</a:t>
            </a:r>
            <a:r>
              <a:rPr lang="nb-NO" sz="1400" dirty="0"/>
              <a:t> </a:t>
            </a:r>
            <a:r>
              <a:rPr lang="nb-NO" sz="1400" dirty="0" err="1"/>
              <a:t>individually</a:t>
            </a:r>
            <a:r>
              <a:rPr lang="nb-NO" sz="1400" dirty="0"/>
              <a:t> and </a:t>
            </a:r>
            <a:r>
              <a:rPr lang="nb-NO" sz="1400" dirty="0" err="1"/>
              <a:t>looking</a:t>
            </a:r>
            <a:r>
              <a:rPr lang="nb-NO" sz="1400" dirty="0"/>
              <a:t> at </a:t>
            </a:r>
            <a:r>
              <a:rPr lang="nb-NO" sz="1400" dirty="0" err="1"/>
              <a:t>them</a:t>
            </a:r>
            <a:r>
              <a:rPr lang="nb-NO" sz="1400" dirty="0"/>
              <a:t> </a:t>
            </a:r>
            <a:r>
              <a:rPr lang="nb-NO" sz="1400" dirty="0" err="1"/>
              <a:t>holistically</a:t>
            </a:r>
            <a:endParaRPr lang="nb-NO" sz="1400" dirty="0"/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sz="1400" dirty="0" err="1"/>
              <a:t>But</a:t>
            </a:r>
            <a:r>
              <a:rPr lang="nb-NO" sz="1400" dirty="0"/>
              <a:t> </a:t>
            </a:r>
            <a:r>
              <a:rPr lang="nb-NO" sz="1400" dirty="0" err="1"/>
              <a:t>there</a:t>
            </a:r>
            <a:r>
              <a:rPr lang="nb-NO" sz="1400" dirty="0"/>
              <a:t> is </a:t>
            </a:r>
            <a:r>
              <a:rPr lang="nb-NO" sz="1400" dirty="0" err="1"/>
              <a:t>also</a:t>
            </a:r>
            <a:r>
              <a:rPr lang="nb-NO" sz="1400" dirty="0"/>
              <a:t> a gap in </a:t>
            </a:r>
            <a:r>
              <a:rPr lang="nb-NO" sz="1400" dirty="0" err="1"/>
              <a:t>implementation</a:t>
            </a:r>
            <a:r>
              <a:rPr lang="nb-NO" sz="1400" dirty="0"/>
              <a:t>; </a:t>
            </a:r>
            <a:r>
              <a:rPr lang="nb-NO" sz="1400" dirty="0" err="1"/>
              <a:t>no</a:t>
            </a:r>
            <a:r>
              <a:rPr lang="nb-NO" sz="1400" dirty="0"/>
              <a:t> </a:t>
            </a:r>
            <a:r>
              <a:rPr lang="nb-NO" sz="1400" dirty="0" err="1"/>
              <a:t>frameworks</a:t>
            </a:r>
            <a:r>
              <a:rPr lang="nb-NO" sz="1400" dirty="0"/>
              <a:t> </a:t>
            </a:r>
            <a:r>
              <a:rPr lang="nb-NO" sz="1400" dirty="0" err="1"/>
              <a:t>holistically</a:t>
            </a:r>
            <a:r>
              <a:rPr lang="nb-NO" sz="1400" dirty="0"/>
              <a:t> </a:t>
            </a:r>
            <a:r>
              <a:rPr lang="nb-NO" sz="1400" dirty="0" err="1"/>
              <a:t>implements</a:t>
            </a:r>
            <a:r>
              <a:rPr lang="nb-NO" sz="1400" dirty="0"/>
              <a:t> all </a:t>
            </a:r>
            <a:r>
              <a:rPr lang="nb-NO" sz="1400" dirty="0" err="1"/>
              <a:t>the</a:t>
            </a:r>
            <a:r>
              <a:rPr lang="nb-NO" sz="1400" dirty="0"/>
              <a:t> </a:t>
            </a:r>
            <a:r>
              <a:rPr lang="nb-NO" sz="1400" dirty="0" err="1"/>
              <a:t>principles</a:t>
            </a:r>
            <a:r>
              <a:rPr lang="nb-NO" sz="1400" dirty="0"/>
              <a:t> and </a:t>
            </a:r>
            <a:r>
              <a:rPr lang="nb-NO" sz="1400" dirty="0" err="1"/>
              <a:t>systemizes</a:t>
            </a:r>
            <a:r>
              <a:rPr lang="nb-NO" sz="1400" dirty="0"/>
              <a:t> it</a:t>
            </a:r>
          </a:p>
          <a:p>
            <a:pPr marL="628650" lvl="1" indent="-285750">
              <a:buFontTx/>
              <a:buChar char="-"/>
            </a:pPr>
            <a:endParaRPr lang="nb-NO" sz="1400" dirty="0"/>
          </a:p>
          <a:p>
            <a:pPr marL="628650" lvl="1" indent="-285750">
              <a:buFontTx/>
              <a:buChar char="-"/>
            </a:pPr>
            <a:endParaRPr lang="nb-NO" sz="1400" dirty="0"/>
          </a:p>
          <a:p>
            <a:endParaRPr lang="nb-NO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8760BAA-A687-3644-8D15-24BCA03E5BC4}" type="datetime1">
              <a:rPr lang="nb-NO" smtClean="0"/>
              <a:t>21.07.2018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17747EF-E64D-7848-A5FE-D6E885B48FCE}" type="slidenum">
              <a:rPr lang="nb-NO" smtClean="0"/>
              <a:pPr/>
              <a:t>13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81000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- A lot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software</a:t>
            </a:r>
            <a:r>
              <a:rPr lang="nb-NO" dirty="0"/>
              <a:t> </a:t>
            </a:r>
            <a:r>
              <a:rPr lang="nb-NO" dirty="0" err="1"/>
              <a:t>today</a:t>
            </a:r>
            <a:r>
              <a:rPr lang="nb-NO" dirty="0"/>
              <a:t> is like </a:t>
            </a:r>
            <a:r>
              <a:rPr lang="nb-NO" dirty="0" err="1"/>
              <a:t>seeing</a:t>
            </a:r>
            <a:r>
              <a:rPr lang="nb-NO" dirty="0"/>
              <a:t> a hippie-container roll </a:t>
            </a:r>
            <a:r>
              <a:rPr lang="nb-NO" dirty="0" err="1"/>
              <a:t>down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street</a:t>
            </a:r>
            <a:endParaRPr lang="nb-NO" dirty="0"/>
          </a:p>
          <a:p>
            <a:pPr marL="171450" indent="-171450">
              <a:buFontTx/>
              <a:buChar char="-"/>
            </a:pPr>
            <a:r>
              <a:rPr lang="nb-NO" dirty="0" err="1"/>
              <a:t>We’re</a:t>
            </a:r>
            <a:r>
              <a:rPr lang="nb-NO" dirty="0"/>
              <a:t> </a:t>
            </a:r>
            <a:r>
              <a:rPr lang="nb-NO" dirty="0" err="1"/>
              <a:t>making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limitations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70s hardware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put</a:t>
            </a:r>
            <a:r>
              <a:rPr lang="nb-NO" dirty="0"/>
              <a:t> </a:t>
            </a:r>
            <a:r>
              <a:rPr lang="nb-NO" dirty="0" err="1"/>
              <a:t>everything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relational</a:t>
            </a:r>
            <a:r>
              <a:rPr lang="nb-NO" dirty="0"/>
              <a:t> database – </a:t>
            </a:r>
            <a:r>
              <a:rPr lang="nb-NO" dirty="0" err="1"/>
              <a:t>including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at times,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though</a:t>
            </a:r>
            <a:r>
              <a:rPr lang="nb-NO" dirty="0"/>
              <a:t> it is in </a:t>
            </a:r>
            <a:r>
              <a:rPr lang="nb-NO" dirty="0" err="1"/>
              <a:t>fact</a:t>
            </a:r>
            <a:r>
              <a:rPr lang="nb-NO" dirty="0"/>
              <a:t> a </a:t>
            </a:r>
            <a:r>
              <a:rPr lang="nb-NO" dirty="0" err="1"/>
              <a:t>compromise</a:t>
            </a:r>
            <a:r>
              <a:rPr lang="nb-NO" dirty="0"/>
              <a:t> – not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awesome</a:t>
            </a:r>
            <a:r>
              <a:rPr lang="nb-NO" dirty="0"/>
              <a:t> at </a:t>
            </a:r>
            <a:r>
              <a:rPr lang="nb-NO" dirty="0" err="1"/>
              <a:t>anything</a:t>
            </a:r>
            <a:endParaRPr lang="nb-NO" dirty="0"/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dirty="0"/>
              <a:t>The DB/2 SQL story</a:t>
            </a:r>
          </a:p>
          <a:p>
            <a:pPr marL="171450" indent="-171450">
              <a:buFontTx/>
              <a:buChar char="-"/>
            </a:pPr>
            <a:r>
              <a:rPr lang="nb-NO" dirty="0"/>
              <a:t>Our </a:t>
            </a:r>
            <a:r>
              <a:rPr lang="nb-NO" dirty="0" err="1"/>
              <a:t>goto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r>
              <a:rPr lang="nb-NO" dirty="0"/>
              <a:t> is </a:t>
            </a:r>
            <a:r>
              <a:rPr lang="nb-NO" dirty="0" err="1"/>
              <a:t>whatever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Google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searching</a:t>
            </a:r>
            <a:r>
              <a:rPr lang="nb-NO" dirty="0"/>
              <a:t> for it; N-tier </a:t>
            </a:r>
            <a:r>
              <a:rPr lang="nb-NO" dirty="0" err="1"/>
              <a:t>architecture</a:t>
            </a:r>
            <a:endParaRPr lang="nb-NO" dirty="0"/>
          </a:p>
          <a:p>
            <a:pPr marL="171450" indent="-171450">
              <a:buFontTx/>
              <a:buChar char="-"/>
            </a:pP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tend</a:t>
            </a:r>
            <a:r>
              <a:rPr lang="nb-NO" dirty="0"/>
              <a:t> to like to DRY </a:t>
            </a:r>
            <a:r>
              <a:rPr lang="nb-NO" dirty="0" err="1"/>
              <a:t>things</a:t>
            </a:r>
            <a:r>
              <a:rPr lang="nb-NO" dirty="0"/>
              <a:t> up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60BAA-A687-3644-8D15-24BCA03E5BC4}" type="datetime1">
              <a:rPr kumimoji="0" lang="nb-NO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21.07.2018</a:t>
            </a:fld>
            <a:endParaRPr kumimoji="0" lang="nb-NO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747EF-E64D-7848-A5FE-D6E885B48FCE}" type="slidenum">
              <a:rPr kumimoji="0" lang="nb-NO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b-NO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811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539736" y="3512419"/>
            <a:ext cx="8101027" cy="579328"/>
          </a:xfrm>
        </p:spPr>
        <p:txBody>
          <a:bodyPr wrap="none" rIns="0"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39750" y="4253696"/>
            <a:ext cx="8099803" cy="293301"/>
          </a:xfrm>
        </p:spPr>
        <p:txBody>
          <a:bodyPr rIns="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CA099-57C9-424F-9519-1E3D1C32C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50000"/>
          </a:blip>
          <a:srcRect t="49815" r="9621"/>
          <a:stretch/>
        </p:blipFill>
        <p:spPr>
          <a:xfrm>
            <a:off x="4796624" y="0"/>
            <a:ext cx="4347376" cy="2451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A9096F-4CE8-7844-AEC6-A385A5C10F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5119" y="404548"/>
            <a:ext cx="4262081" cy="180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5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illeark_mørk_oransj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66E375-26EB-934F-AC8F-B52C288C8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-10000"/>
          </a:blip>
          <a:srcRect r="4562" b="50000"/>
          <a:stretch/>
        </p:blipFill>
        <p:spPr>
          <a:xfrm>
            <a:off x="4553253" y="2700841"/>
            <a:ext cx="4590747" cy="2442660"/>
          </a:xfrm>
          <a:prstGeom prst="rect">
            <a:avLst/>
          </a:prstGeom>
        </p:spPr>
      </p:pic>
      <p:sp>
        <p:nvSpPr>
          <p:cNvPr id="5" name="Tittel 1">
            <a:extLst>
              <a:ext uri="{FF2B5EF4-FFF2-40B4-BE49-F238E27FC236}">
                <a16:creationId xmlns:a16="http://schemas.microsoft.com/office/drawing/2014/main" id="{C248C744-3A9A-F342-9B24-E7A5858560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9" y="1844323"/>
            <a:ext cx="8101013" cy="579328"/>
          </a:xfrm>
        </p:spPr>
        <p:txBody>
          <a:bodyPr wrap="none"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6" name="Undertittel 2">
            <a:extLst>
              <a:ext uri="{FF2B5EF4-FFF2-40B4-BE49-F238E27FC236}">
                <a16:creationId xmlns:a16="http://schemas.microsoft.com/office/drawing/2014/main" id="{BB31E393-50C5-CB47-A6F1-860754E46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955" y="2509100"/>
            <a:ext cx="7089555" cy="683535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</p:spTree>
    <p:extLst>
      <p:ext uri="{BB962C8B-B14F-4D97-AF65-F5344CB8AC3E}">
        <p14:creationId xmlns:p14="http://schemas.microsoft.com/office/powerpoint/2010/main" val="149240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illeark_lys_oransj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66E375-26EB-934F-AC8F-B52C288C8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562" b="50000"/>
          <a:stretch/>
        </p:blipFill>
        <p:spPr>
          <a:xfrm>
            <a:off x="4553253" y="2700841"/>
            <a:ext cx="4590747" cy="2442660"/>
          </a:xfrm>
          <a:prstGeom prst="rect">
            <a:avLst/>
          </a:prstGeom>
        </p:spPr>
      </p:pic>
      <p:sp>
        <p:nvSpPr>
          <p:cNvPr id="5" name="Tittel 1">
            <a:extLst>
              <a:ext uri="{FF2B5EF4-FFF2-40B4-BE49-F238E27FC236}">
                <a16:creationId xmlns:a16="http://schemas.microsoft.com/office/drawing/2014/main" id="{11137829-5994-2243-BEE2-161C20AFF6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9" y="1844323"/>
            <a:ext cx="8101013" cy="579328"/>
          </a:xfrm>
        </p:spPr>
        <p:txBody>
          <a:bodyPr wrap="none"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6" name="Undertittel 2">
            <a:extLst>
              <a:ext uri="{FF2B5EF4-FFF2-40B4-BE49-F238E27FC236}">
                <a16:creationId xmlns:a16="http://schemas.microsoft.com/office/drawing/2014/main" id="{67449F2C-8DA0-DB4D-B981-F87ECD5AB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955" y="2509100"/>
            <a:ext cx="7089555" cy="683535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</p:spTree>
    <p:extLst>
      <p:ext uri="{BB962C8B-B14F-4D97-AF65-F5344CB8AC3E}">
        <p14:creationId xmlns:p14="http://schemas.microsoft.com/office/powerpoint/2010/main" val="40756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illeark_gu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9DC36E-2352-BD44-8F9F-6C4E58600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-10000"/>
          </a:blip>
          <a:srcRect r="4571" b="50006"/>
          <a:stretch/>
        </p:blipFill>
        <p:spPr>
          <a:xfrm>
            <a:off x="4552154" y="2700320"/>
            <a:ext cx="4591846" cy="2443180"/>
          </a:xfrm>
          <a:prstGeom prst="rect">
            <a:avLst/>
          </a:prstGeom>
        </p:spPr>
      </p:pic>
      <p:sp>
        <p:nvSpPr>
          <p:cNvPr id="5" name="Tittel 1">
            <a:extLst>
              <a:ext uri="{FF2B5EF4-FFF2-40B4-BE49-F238E27FC236}">
                <a16:creationId xmlns:a16="http://schemas.microsoft.com/office/drawing/2014/main" id="{12B742D9-45F1-6247-959D-A68B13E1A1D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9" y="1844323"/>
            <a:ext cx="8101013" cy="579328"/>
          </a:xfrm>
        </p:spPr>
        <p:txBody>
          <a:bodyPr wrap="none" anchor="b">
            <a:normAutofit/>
          </a:bodyPr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6" name="Undertittel 2">
            <a:extLst>
              <a:ext uri="{FF2B5EF4-FFF2-40B4-BE49-F238E27FC236}">
                <a16:creationId xmlns:a16="http://schemas.microsoft.com/office/drawing/2014/main" id="{A449D007-4271-8A46-ACC4-38FA3489A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955" y="2509100"/>
            <a:ext cx="7089555" cy="683535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</p:spTree>
    <p:extLst>
      <p:ext uri="{BB962C8B-B14F-4D97-AF65-F5344CB8AC3E}">
        <p14:creationId xmlns:p14="http://schemas.microsoft.com/office/powerpoint/2010/main" val="368489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1152960" y="1221797"/>
            <a:ext cx="6838080" cy="3048578"/>
          </a:xfr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B1948-D00E-FE42-8A94-D8485337B3DA}" type="datetime1">
              <a:rPr lang="nb-NO" smtClean="0"/>
              <a:t>21.07.2018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720732" y="4816168"/>
            <a:ext cx="325601" cy="1797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2"/>
                </a:solidFill>
              </a:defRPr>
            </a:lvl1pPr>
          </a:lstStyle>
          <a:p>
            <a:fld id="{91F10A9C-6975-7440-93FD-B27ED63DD5D4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479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539750" y="1221581"/>
            <a:ext cx="3886200" cy="304879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754563" y="1221581"/>
            <a:ext cx="3886200" cy="304879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FBDC-A00E-D541-82E7-2E365373427A}" type="datetime1">
              <a:rPr lang="nb-NO" smtClean="0"/>
              <a:t>21.07.2018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0A9C-6975-7440-93FD-B27ED63DD5D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5836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39750" y="273844"/>
            <a:ext cx="8101013" cy="60086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39750" y="1222375"/>
            <a:ext cx="3868340" cy="482138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Montserrat" pitchFamily="2" charset="77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b-NO" dirty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539750" y="1908699"/>
            <a:ext cx="3870150" cy="236167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753372" y="1222375"/>
            <a:ext cx="3887391" cy="49989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Montserrat" pitchFamily="2" charset="77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b-NO" dirty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753372" y="1908699"/>
            <a:ext cx="3887391" cy="2361676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62B-3EE7-5F40-8912-5DF2AD32683B}" type="datetime1">
              <a:rPr lang="nb-NO" smtClean="0"/>
              <a:t>21.07.2018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0A9C-6975-7440-93FD-B27ED63DD5D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501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AE69-CFA6-2E47-8D30-DFEAC7B3625A}" type="datetime1">
              <a:rPr lang="nb-NO" smtClean="0"/>
              <a:t>21.07.2018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0A9C-6975-7440-93FD-B27ED63DD5D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815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med helsides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70348"/>
            <a:ext cx="9144000" cy="34000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E1A3-374F-7349-9E07-504DD1C03410}" type="datetime1">
              <a:rPr lang="nb-NO" smtClean="0"/>
              <a:t>21.07.2018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0A9C-6975-7440-93FD-B27ED63DD5D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31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med to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8A6B-418C-CC40-9804-61AD6C4573DC}" type="datetime1">
              <a:rPr lang="nb-NO" smtClean="0"/>
              <a:t>21.07.2018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0A9C-6975-7440-93FD-B27ED63DD5D4}" type="slidenum">
              <a:rPr lang="nb-NO" smtClean="0"/>
              <a:t>‹#›</a:t>
            </a:fld>
            <a:endParaRPr lang="nb-NO"/>
          </a:p>
        </p:txBody>
      </p:sp>
      <p:sp>
        <p:nvSpPr>
          <p:cNvPr id="6" name="Plassholder for bilde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70348"/>
            <a:ext cx="4572000" cy="34000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7" name="Plassholder for bilde 5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870348"/>
            <a:ext cx="4572000" cy="34000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25093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med fi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383F-1FD9-2744-8BE4-56984667E07B}" type="datetime1">
              <a:rPr lang="nb-NO" smtClean="0"/>
              <a:t>21.07.2018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0A9C-6975-7440-93FD-B27ED63DD5D4}" type="slidenum">
              <a:rPr lang="nb-NO" smtClean="0"/>
              <a:t>‹#›</a:t>
            </a:fld>
            <a:endParaRPr lang="nb-NO"/>
          </a:p>
        </p:txBody>
      </p:sp>
      <p:sp>
        <p:nvSpPr>
          <p:cNvPr id="6" name="Plassholder for bilde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74712"/>
            <a:ext cx="4572000" cy="164848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8" name="Plassholder for bilde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530069"/>
            <a:ext cx="4572000" cy="174030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9" name="Plassholder for bilde 5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874712"/>
            <a:ext cx="4572000" cy="164848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Plassholder for bilde 5"/>
          <p:cNvSpPr>
            <a:spLocks noGrp="1"/>
          </p:cNvSpPr>
          <p:nvPr>
            <p:ph type="pic" sz="quarter" idx="17" hasCustomPrompt="1"/>
          </p:nvPr>
        </p:nvSpPr>
        <p:spPr>
          <a:xfrm>
            <a:off x="4572000" y="2530069"/>
            <a:ext cx="4572000" cy="174030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138076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lyseblå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013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39749" y="3524308"/>
            <a:ext cx="8101013" cy="579328"/>
          </a:xfrm>
        </p:spPr>
        <p:txBody>
          <a:bodyPr rIns="0"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40955" y="4270375"/>
            <a:ext cx="8099790" cy="683535"/>
          </a:xfrm>
        </p:spPr>
        <p:txBody>
          <a:bodyPr r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3CD169-CE01-E644-BCEC-B0D9C421D0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9815" r="9621"/>
          <a:stretch/>
        </p:blipFill>
        <p:spPr>
          <a:xfrm>
            <a:off x="4796624" y="0"/>
            <a:ext cx="4347376" cy="2451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4F0CD1-D0FB-524B-9794-5B4383DA86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5119" y="404548"/>
            <a:ext cx="4262081" cy="18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sides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118430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41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ste_side_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9" y="582399"/>
            <a:ext cx="9089913" cy="3856327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 userDrawn="1"/>
        </p:nvSpPr>
        <p:spPr>
          <a:xfrm>
            <a:off x="4608512" y="4743221"/>
            <a:ext cx="4032251" cy="17870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050" b="1" i="0" kern="1200" dirty="0" err="1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350" b="1" i="0" kern="1200" dirty="0">
              <a:solidFill>
                <a:schemeClr val="tx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47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ste_side_mørke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9" y="582399"/>
            <a:ext cx="9089913" cy="3856326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 userDrawn="1"/>
        </p:nvSpPr>
        <p:spPr>
          <a:xfrm>
            <a:off x="4608512" y="4743221"/>
            <a:ext cx="4032251" cy="17870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050" b="1" i="0" kern="1200" dirty="0" err="1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350" b="1" i="0" kern="1200" dirty="0">
              <a:solidFill>
                <a:schemeClr val="bg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01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ste_side_lyseblå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9" y="582399"/>
            <a:ext cx="9089913" cy="3856326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 userDrawn="1"/>
        </p:nvSpPr>
        <p:spPr>
          <a:xfrm>
            <a:off x="4608512" y="4743221"/>
            <a:ext cx="4032251" cy="17870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050" b="1" i="0" kern="1200" dirty="0" err="1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350" b="1" i="0" kern="1200" dirty="0">
              <a:solidFill>
                <a:schemeClr val="bg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51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ste_side_oransj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9" y="582399"/>
            <a:ext cx="9089913" cy="3856326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 userDrawn="1"/>
        </p:nvSpPr>
        <p:spPr>
          <a:xfrm>
            <a:off x="4608512" y="4743221"/>
            <a:ext cx="4032251" cy="17870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050" b="1" i="0" kern="1200" dirty="0" err="1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350" b="1" i="0" kern="1200" dirty="0">
              <a:solidFill>
                <a:schemeClr val="bg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47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ste_side_gu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00" y="582399"/>
            <a:ext cx="9089911" cy="3856326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 userDrawn="1"/>
        </p:nvSpPr>
        <p:spPr>
          <a:xfrm>
            <a:off x="4608512" y="4743221"/>
            <a:ext cx="4032251" cy="17870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050" b="1" i="0" kern="1200" dirty="0" err="1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350" b="1" i="0" kern="1200" dirty="0">
              <a:solidFill>
                <a:schemeClr val="bg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24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ste_side_grå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9" y="582399"/>
            <a:ext cx="9089913" cy="3856326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 userDrawn="1"/>
        </p:nvSpPr>
        <p:spPr>
          <a:xfrm>
            <a:off x="4608512" y="4743221"/>
            <a:ext cx="4032251" cy="17870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050" b="1" i="0" kern="1200" dirty="0" err="1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350" b="1" i="0" kern="1200" dirty="0">
              <a:solidFill>
                <a:schemeClr val="bg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644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graphic_blå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293" y="4091839"/>
            <a:ext cx="3070799" cy="130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4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graphic_lyseblå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293" y="4091839"/>
            <a:ext cx="3070799" cy="130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03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mørkeblå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013" dirty="0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39749" y="3524308"/>
            <a:ext cx="8101013" cy="579328"/>
          </a:xfrm>
        </p:spPr>
        <p:txBody>
          <a:bodyPr rIns="0"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40955" y="4270375"/>
            <a:ext cx="8099790" cy="683535"/>
          </a:xfrm>
        </p:spPr>
        <p:txBody>
          <a:bodyPr r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67BED1-5ECF-B543-A90A-1AB8496C34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"/>
          </a:blip>
          <a:srcRect t="49815" r="9621"/>
          <a:stretch/>
        </p:blipFill>
        <p:spPr>
          <a:xfrm>
            <a:off x="4796625" y="0"/>
            <a:ext cx="4347376" cy="245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80F2B-D23D-244E-A921-6471F7F667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5119" y="404548"/>
            <a:ext cx="4262081" cy="18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0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graphic_oransj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293" y="4091839"/>
            <a:ext cx="3070799" cy="130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2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graphic_gu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CB47C-C96D-FE4D-9DAE-B9E84D9DAC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6400" y="4093200"/>
            <a:ext cx="3085200" cy="130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4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graphic_grå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293" y="4091839"/>
            <a:ext cx="3070799" cy="130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42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39736" y="3512419"/>
            <a:ext cx="8101027" cy="579328"/>
          </a:xfrm>
        </p:spPr>
        <p:txBody>
          <a:bodyPr rIns="0" anchor="b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39750" y="4253696"/>
            <a:ext cx="8099803" cy="293301"/>
          </a:xfrm>
        </p:spPr>
        <p:txBody>
          <a:bodyPr rIns="0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CA099-57C9-424F-9519-1E3D1C32C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50000"/>
          </a:blip>
          <a:srcRect t="49815" r="9621"/>
          <a:stretch/>
        </p:blipFill>
        <p:spPr>
          <a:xfrm>
            <a:off x="4796624" y="0"/>
            <a:ext cx="4347376" cy="2451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A9096F-4CE8-7844-AEC6-A385A5C10F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5119" y="404548"/>
            <a:ext cx="4262081" cy="180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4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lyseblå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013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39749" y="3524308"/>
            <a:ext cx="8101013" cy="579328"/>
          </a:xfrm>
        </p:spPr>
        <p:txBody>
          <a:bodyPr rIns="0" anchor="b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40955" y="4270375"/>
            <a:ext cx="8099790" cy="683535"/>
          </a:xfrm>
        </p:spPr>
        <p:txBody>
          <a:bodyPr rIns="0"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3CD169-CE01-E644-BCEC-B0D9C421D0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9815" r="9621"/>
          <a:stretch/>
        </p:blipFill>
        <p:spPr>
          <a:xfrm>
            <a:off x="4796624" y="0"/>
            <a:ext cx="4347376" cy="2451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4F0CD1-D0FB-524B-9794-5B4383DA86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5119" y="404548"/>
            <a:ext cx="4262081" cy="18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0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mørkeblå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013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39749" y="3524308"/>
            <a:ext cx="8101013" cy="579328"/>
          </a:xfrm>
        </p:spPr>
        <p:txBody>
          <a:bodyPr rIns="0" anchor="b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40955" y="4270375"/>
            <a:ext cx="8099790" cy="683535"/>
          </a:xfrm>
        </p:spPr>
        <p:txBody>
          <a:bodyPr rIns="0"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67BED1-5ECF-B543-A90A-1AB8496C34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"/>
          </a:blip>
          <a:srcRect t="49815" r="9621"/>
          <a:stretch/>
        </p:blipFill>
        <p:spPr>
          <a:xfrm>
            <a:off x="4796625" y="0"/>
            <a:ext cx="4347376" cy="245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80F2B-D23D-244E-A921-6471F7F667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5119" y="404548"/>
            <a:ext cx="4262081" cy="18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0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oransje_mø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013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39736" y="3512419"/>
            <a:ext cx="8101027" cy="579328"/>
          </a:xfrm>
        </p:spPr>
        <p:txBody>
          <a:bodyPr rIns="0" anchor="b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39750" y="4253696"/>
            <a:ext cx="8099803" cy="293301"/>
          </a:xfrm>
        </p:spPr>
        <p:txBody>
          <a:bodyPr rIns="0"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43F302-A6AA-0948-9ACC-D29CF7A3C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-10000"/>
          </a:blip>
          <a:srcRect t="49815" r="9621"/>
          <a:stretch/>
        </p:blipFill>
        <p:spPr>
          <a:xfrm>
            <a:off x="4796625" y="0"/>
            <a:ext cx="4347376" cy="2451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5C382E-A893-DB41-9AFB-C119B1FB26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5119" y="404548"/>
            <a:ext cx="4262081" cy="18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4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oransje_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013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38545" y="3524308"/>
            <a:ext cx="8102218" cy="579328"/>
          </a:xfrm>
        </p:spPr>
        <p:txBody>
          <a:bodyPr rIns="0" anchor="b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39751" y="4270375"/>
            <a:ext cx="8100994" cy="683535"/>
          </a:xfrm>
        </p:spPr>
        <p:txBody>
          <a:bodyPr rIns="0"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A2AC3-3285-9949-8481-D79A345DBB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9802" r="9621"/>
          <a:stretch/>
        </p:blipFill>
        <p:spPr>
          <a:xfrm>
            <a:off x="4796625" y="0"/>
            <a:ext cx="4347376" cy="24523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072B52-18B4-6945-939B-0DB786B311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5119" y="404548"/>
            <a:ext cx="4262081" cy="18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2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g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013">
              <a:solidFill>
                <a:schemeClr val="tx1"/>
              </a:solidFill>
            </a:endParaRPr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38545" y="3512418"/>
            <a:ext cx="8102236" cy="579328"/>
          </a:xfrm>
        </p:spPr>
        <p:txBody>
          <a:bodyPr rIns="0" anchor="b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39751" y="4270375"/>
            <a:ext cx="8101012" cy="683535"/>
          </a:xfrm>
        </p:spPr>
        <p:txBody>
          <a:bodyPr rIns="0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F90BBF-1D85-174B-8650-F5D49CA45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-10000"/>
          </a:blip>
          <a:srcRect t="50000" r="9621"/>
          <a:stretch/>
        </p:blipFill>
        <p:spPr>
          <a:xfrm>
            <a:off x="4796625" y="0"/>
            <a:ext cx="4347376" cy="24426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9FAB9-0B39-864B-80A2-2EA4790FC9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5118" y="404548"/>
            <a:ext cx="4262079" cy="18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9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killeark_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39749" y="1221582"/>
            <a:ext cx="8101013" cy="579328"/>
          </a:xfrm>
        </p:spPr>
        <p:txBody>
          <a:bodyPr anchor="b">
            <a:normAutofit/>
          </a:bodyPr>
          <a:lstStyle>
            <a:lvl1pPr algn="l"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40955" y="1886359"/>
            <a:ext cx="8099790" cy="683535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2BEB6-1041-6740-B188-F8E0319839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50000"/>
          </a:blip>
          <a:srcRect r="4611" b="50000"/>
          <a:stretch/>
        </p:blipFill>
        <p:spPr>
          <a:xfrm>
            <a:off x="4553253" y="2699568"/>
            <a:ext cx="4590747" cy="244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7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oransje_mø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013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39736" y="3512419"/>
            <a:ext cx="8101027" cy="579328"/>
          </a:xfrm>
        </p:spPr>
        <p:txBody>
          <a:bodyPr rIns="0" anchor="b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39750" y="4253696"/>
            <a:ext cx="8099803" cy="293301"/>
          </a:xfrm>
        </p:spPr>
        <p:txBody>
          <a:bodyPr rIns="0"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43F302-A6AA-0948-9ACC-D29CF7A3C9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-10000"/>
          </a:blip>
          <a:srcRect t="49815" r="9621"/>
          <a:stretch/>
        </p:blipFill>
        <p:spPr>
          <a:xfrm>
            <a:off x="4796625" y="0"/>
            <a:ext cx="4347376" cy="2451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5C382E-A893-DB41-9AFB-C119B1FB26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5119" y="404548"/>
            <a:ext cx="4262081" cy="18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killeark_lyseblå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39749" y="1221582"/>
            <a:ext cx="8101013" cy="579328"/>
          </a:xfrm>
        </p:spPr>
        <p:txBody>
          <a:bodyPr anchor="b">
            <a:normAutofit/>
          </a:bodyPr>
          <a:lstStyle>
            <a:lvl1pPr algn="l"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40955" y="1886359"/>
            <a:ext cx="8099790" cy="683535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2BEB6-1041-6740-B188-F8E0319839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11" b="50000"/>
          <a:stretch/>
        </p:blipFill>
        <p:spPr>
          <a:xfrm>
            <a:off x="4553253" y="2699568"/>
            <a:ext cx="4590747" cy="244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2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killeark_mørke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39749" y="1221582"/>
            <a:ext cx="8101013" cy="579328"/>
          </a:xfrm>
        </p:spPr>
        <p:txBody>
          <a:bodyPr anchor="b">
            <a:norm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40955" y="1886359"/>
            <a:ext cx="8099790" cy="683535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2BEB6-1041-6740-B188-F8E0319839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"/>
          </a:blip>
          <a:srcRect r="4611" b="50000"/>
          <a:stretch/>
        </p:blipFill>
        <p:spPr>
          <a:xfrm>
            <a:off x="4553253" y="2699568"/>
            <a:ext cx="4590747" cy="244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4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killeark_mørk_oransj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39749" y="1221582"/>
            <a:ext cx="8101013" cy="579328"/>
          </a:xfrm>
        </p:spPr>
        <p:txBody>
          <a:bodyPr anchor="b">
            <a:norm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40955" y="1886359"/>
            <a:ext cx="8099790" cy="683535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66E375-26EB-934F-AC8F-B52C288C8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-10000"/>
          </a:blip>
          <a:srcRect r="4562" b="50000"/>
          <a:stretch/>
        </p:blipFill>
        <p:spPr>
          <a:xfrm>
            <a:off x="4553253" y="2700841"/>
            <a:ext cx="4590747" cy="244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4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killeark_lys_oransj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39749" y="1221582"/>
            <a:ext cx="8101013" cy="579328"/>
          </a:xfrm>
        </p:spPr>
        <p:txBody>
          <a:bodyPr anchor="b">
            <a:norm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40955" y="1886359"/>
            <a:ext cx="8099790" cy="683535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66E375-26EB-934F-AC8F-B52C288C8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562" b="50000"/>
          <a:stretch/>
        </p:blipFill>
        <p:spPr>
          <a:xfrm>
            <a:off x="4553253" y="2700841"/>
            <a:ext cx="4590747" cy="244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2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killeark_gu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39749" y="1221582"/>
            <a:ext cx="8101013" cy="579328"/>
          </a:xfrm>
        </p:spPr>
        <p:txBody>
          <a:bodyPr anchor="b">
            <a:normAutofit/>
          </a:bodyPr>
          <a:lstStyle>
            <a:lvl1pPr algn="l"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40955" y="1886359"/>
            <a:ext cx="8099790" cy="683535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9DC36E-2352-BD44-8F9F-6C4E58600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-10000"/>
          </a:blip>
          <a:srcRect r="4571" b="50006"/>
          <a:stretch/>
        </p:blipFill>
        <p:spPr>
          <a:xfrm>
            <a:off x="4552154" y="2700320"/>
            <a:ext cx="4591846" cy="244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B1948-D00E-FE42-8A94-D8485337B3DA}" type="datetime1">
              <a:rPr lang="nb-NO" smtClean="0"/>
              <a:t>21.07.2018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720732" y="4816168"/>
            <a:ext cx="325601" cy="1797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2"/>
                </a:solidFill>
              </a:defRPr>
            </a:lvl1pPr>
          </a:lstStyle>
          <a:p>
            <a:fld id="{91F10A9C-6975-7440-93FD-B27ED63DD5D4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9172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539750" y="1221581"/>
            <a:ext cx="3886200" cy="30487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754563" y="1221581"/>
            <a:ext cx="3886200" cy="30487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FBDC-A00E-D541-82E7-2E365373427A}" type="datetime1">
              <a:rPr lang="nb-NO" smtClean="0"/>
              <a:t>21.07.2018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0A9C-6975-7440-93FD-B27ED63DD5D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045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39750" y="273844"/>
            <a:ext cx="8101013" cy="60086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39750" y="1222375"/>
            <a:ext cx="3868340" cy="482138"/>
          </a:xfrm>
        </p:spPr>
        <p:txBody>
          <a:bodyPr anchor="t" anchorCtr="0">
            <a:noAutofit/>
          </a:bodyPr>
          <a:lstStyle>
            <a:lvl1pPr marL="0" indent="0">
              <a:buNone/>
              <a:defRPr sz="1500" b="1" i="0">
                <a:solidFill>
                  <a:schemeClr val="tx1"/>
                </a:solidFill>
                <a:latin typeface="Montserrat" pitchFamily="2" charset="77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539750" y="1908699"/>
            <a:ext cx="3870150" cy="2361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753372" y="1222375"/>
            <a:ext cx="3887391" cy="49989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500" b="1" i="0">
                <a:solidFill>
                  <a:schemeClr val="tx1"/>
                </a:solidFill>
                <a:latin typeface="Montserrat" pitchFamily="2" charset="77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753372" y="1908699"/>
            <a:ext cx="3887391" cy="2361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62B-3EE7-5F40-8912-5DF2AD32683B}" type="datetime1">
              <a:rPr lang="nb-NO" smtClean="0"/>
              <a:t>21.07.2018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0A9C-6975-7440-93FD-B27ED63DD5D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902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AE69-CFA6-2E47-8D30-DFEAC7B3625A}" type="datetime1">
              <a:rPr lang="nb-NO" smtClean="0"/>
              <a:t>21.07.2018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0A9C-6975-7440-93FD-B27ED63DD5D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545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med helsides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70348"/>
            <a:ext cx="9144000" cy="34000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E1A3-374F-7349-9E07-504DD1C03410}" type="datetime1">
              <a:rPr lang="nb-NO" smtClean="0"/>
              <a:t>21.07.2018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0A9C-6975-7440-93FD-B27ED63DD5D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39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oransje_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013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38545" y="3524308"/>
            <a:ext cx="8102218" cy="579328"/>
          </a:xfrm>
        </p:spPr>
        <p:txBody>
          <a:bodyPr rIns="0"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39751" y="4270375"/>
            <a:ext cx="8100994" cy="683535"/>
          </a:xfrm>
        </p:spPr>
        <p:txBody>
          <a:bodyPr r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A2AC3-3285-9949-8481-D79A345DBB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9802" r="9621"/>
          <a:stretch/>
        </p:blipFill>
        <p:spPr>
          <a:xfrm>
            <a:off x="4796625" y="0"/>
            <a:ext cx="4347376" cy="24523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072B52-18B4-6945-939B-0DB786B311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5119" y="404548"/>
            <a:ext cx="4262081" cy="18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7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med to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8A6B-418C-CC40-9804-61AD6C4573DC}" type="datetime1">
              <a:rPr lang="nb-NO" smtClean="0"/>
              <a:t>21.07.2018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0A9C-6975-7440-93FD-B27ED63DD5D4}" type="slidenum">
              <a:rPr lang="nb-NO" smtClean="0"/>
              <a:t>‹#›</a:t>
            </a:fld>
            <a:endParaRPr lang="nb-NO"/>
          </a:p>
        </p:txBody>
      </p:sp>
      <p:sp>
        <p:nvSpPr>
          <p:cNvPr id="6" name="Plassholder for bilde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70348"/>
            <a:ext cx="4572000" cy="34000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7" name="Plassholder for bilde 5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870348"/>
            <a:ext cx="4572000" cy="34000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372522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med fi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383F-1FD9-2744-8BE4-56984667E07B}" type="datetime1">
              <a:rPr lang="nb-NO" smtClean="0"/>
              <a:t>21.07.2018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0A9C-6975-7440-93FD-B27ED63DD5D4}" type="slidenum">
              <a:rPr lang="nb-NO" smtClean="0"/>
              <a:t>‹#›</a:t>
            </a:fld>
            <a:endParaRPr lang="nb-NO"/>
          </a:p>
        </p:txBody>
      </p:sp>
      <p:sp>
        <p:nvSpPr>
          <p:cNvPr id="6" name="Plassholder for bilde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74712"/>
            <a:ext cx="4572000" cy="164848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8" name="Plassholder for bilde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530069"/>
            <a:ext cx="4572000" cy="174030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9" name="Plassholder for bilde 5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874712"/>
            <a:ext cx="4572000" cy="164848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Plassholder for bilde 5"/>
          <p:cNvSpPr>
            <a:spLocks noGrp="1"/>
          </p:cNvSpPr>
          <p:nvPr>
            <p:ph type="pic" sz="quarter" idx="17" hasCustomPrompt="1"/>
          </p:nvPr>
        </p:nvSpPr>
        <p:spPr>
          <a:xfrm>
            <a:off x="4572000" y="2530069"/>
            <a:ext cx="4572000" cy="174030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233057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sides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1606F-39CF-EA4F-A6BB-C0844B98E6E9}" type="datetime1">
              <a:rPr lang="nb-NO" smtClean="0"/>
              <a:t>21.07.2018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0A9C-6975-7440-93FD-B27ED63DD5D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412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0A3F6-E7D0-7B47-AA4D-DAEF5A594931}" type="datetime1">
              <a:rPr lang="nb-NO" smtClean="0"/>
              <a:t>21.07.2018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0A9C-6975-7440-93FD-B27ED63DD5D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8672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ste_side_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9" y="582399"/>
            <a:ext cx="9089913" cy="3856327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 userDrawn="1"/>
        </p:nvSpPr>
        <p:spPr>
          <a:xfrm>
            <a:off x="4608512" y="4743221"/>
            <a:ext cx="4032251" cy="17870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050" b="1" i="0" kern="1200" dirty="0" err="1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350" b="1" i="0" kern="1200" dirty="0">
              <a:solidFill>
                <a:schemeClr val="tx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85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ste_side_mørke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9" y="582399"/>
            <a:ext cx="9089913" cy="3856326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 userDrawn="1"/>
        </p:nvSpPr>
        <p:spPr>
          <a:xfrm>
            <a:off x="4608512" y="4743221"/>
            <a:ext cx="4032251" cy="17870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050" b="1" i="0" kern="1200" dirty="0" err="1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350" b="1" i="0" kern="1200" dirty="0">
              <a:solidFill>
                <a:schemeClr val="bg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87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ste_side_lyseblå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9" y="582399"/>
            <a:ext cx="9089913" cy="3856326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 userDrawn="1"/>
        </p:nvSpPr>
        <p:spPr>
          <a:xfrm>
            <a:off x="4608512" y="4743221"/>
            <a:ext cx="4032251" cy="17870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050" b="1" i="0" kern="1200" dirty="0" err="1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350" b="1" i="0" kern="1200" dirty="0">
              <a:solidFill>
                <a:schemeClr val="bg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00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ste_side_oransj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9" y="582399"/>
            <a:ext cx="9089913" cy="3856326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 userDrawn="1"/>
        </p:nvSpPr>
        <p:spPr>
          <a:xfrm>
            <a:off x="4608512" y="4743221"/>
            <a:ext cx="4032251" cy="17870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050" b="1" i="0" kern="1200" dirty="0" err="1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350" b="1" i="0" kern="1200" dirty="0">
              <a:solidFill>
                <a:schemeClr val="bg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95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ste_side_gu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00" y="582399"/>
            <a:ext cx="9089911" cy="3856326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 userDrawn="1"/>
        </p:nvSpPr>
        <p:spPr>
          <a:xfrm>
            <a:off x="4608512" y="4743221"/>
            <a:ext cx="4032251" cy="17870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050" b="1" i="0" kern="1200" dirty="0" err="1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350" b="1" i="0" kern="1200" dirty="0">
              <a:solidFill>
                <a:schemeClr val="bg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60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ste_side_grå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9" y="582399"/>
            <a:ext cx="9089913" cy="3856326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 userDrawn="1"/>
        </p:nvSpPr>
        <p:spPr>
          <a:xfrm>
            <a:off x="4608512" y="4743221"/>
            <a:ext cx="4032251" cy="17870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050" b="1" i="0" kern="1200" dirty="0" err="1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350" b="1" i="0" kern="1200" dirty="0">
              <a:solidFill>
                <a:schemeClr val="bg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97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g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013">
              <a:solidFill>
                <a:schemeClr val="tx1"/>
              </a:solidFill>
            </a:endParaRPr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38545" y="3512418"/>
            <a:ext cx="8102236" cy="579328"/>
          </a:xfrm>
        </p:spPr>
        <p:txBody>
          <a:bodyPr rIns="0"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39751" y="4270375"/>
            <a:ext cx="8101012" cy="683535"/>
          </a:xfrm>
        </p:spPr>
        <p:txBody>
          <a:bodyPr rIns="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F90BBF-1D85-174B-8650-F5D49CA45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-10000"/>
          </a:blip>
          <a:srcRect t="50000" r="9621"/>
          <a:stretch/>
        </p:blipFill>
        <p:spPr>
          <a:xfrm>
            <a:off x="4796625" y="0"/>
            <a:ext cx="4347376" cy="24426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9FAB9-0B39-864B-80A2-2EA4790FC9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5118" y="404548"/>
            <a:ext cx="4262079" cy="18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9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killeark_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539749" y="1844323"/>
            <a:ext cx="8101013" cy="579328"/>
          </a:xfrm>
        </p:spPr>
        <p:txBody>
          <a:bodyPr wrap="none" anchor="b">
            <a:normAutofit/>
          </a:bodyPr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540955" y="2509100"/>
            <a:ext cx="7089555" cy="683535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2BEB6-1041-6740-B188-F8E0319839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50000"/>
          </a:blip>
          <a:srcRect r="4611" b="50000"/>
          <a:stretch/>
        </p:blipFill>
        <p:spPr>
          <a:xfrm>
            <a:off x="4553253" y="2699568"/>
            <a:ext cx="4590747" cy="244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3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illeark_lyseblå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42BEB6-1041-6740-B188-F8E0319839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11" b="50000"/>
          <a:stretch/>
        </p:blipFill>
        <p:spPr>
          <a:xfrm>
            <a:off x="4553253" y="2699568"/>
            <a:ext cx="4590747" cy="2443932"/>
          </a:xfrm>
          <a:prstGeom prst="rect">
            <a:avLst/>
          </a:prstGeom>
        </p:spPr>
      </p:pic>
      <p:sp>
        <p:nvSpPr>
          <p:cNvPr id="8" name="Tittel 1">
            <a:extLst>
              <a:ext uri="{FF2B5EF4-FFF2-40B4-BE49-F238E27FC236}">
                <a16:creationId xmlns:a16="http://schemas.microsoft.com/office/drawing/2014/main" id="{C42868B2-C128-4446-BC41-5088DF9B7F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9" y="1844323"/>
            <a:ext cx="8101013" cy="579328"/>
          </a:xfrm>
        </p:spPr>
        <p:txBody>
          <a:bodyPr wrap="none"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9" name="Undertittel 2">
            <a:extLst>
              <a:ext uri="{FF2B5EF4-FFF2-40B4-BE49-F238E27FC236}">
                <a16:creationId xmlns:a16="http://schemas.microsoft.com/office/drawing/2014/main" id="{706280F8-BE53-F047-86A1-1B350B3BF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955" y="2509100"/>
            <a:ext cx="7089555" cy="683535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</p:spTree>
    <p:extLst>
      <p:ext uri="{BB962C8B-B14F-4D97-AF65-F5344CB8AC3E}">
        <p14:creationId xmlns:p14="http://schemas.microsoft.com/office/powerpoint/2010/main" val="36693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illeark_mørke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42BEB6-1041-6740-B188-F8E0319839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"/>
          </a:blip>
          <a:srcRect r="4611" b="50000"/>
          <a:stretch/>
        </p:blipFill>
        <p:spPr>
          <a:xfrm>
            <a:off x="4553253" y="2699568"/>
            <a:ext cx="4590747" cy="2443932"/>
          </a:xfrm>
          <a:prstGeom prst="rect">
            <a:avLst/>
          </a:prstGeom>
        </p:spPr>
      </p:pic>
      <p:sp>
        <p:nvSpPr>
          <p:cNvPr id="8" name="Tittel 1">
            <a:extLst>
              <a:ext uri="{FF2B5EF4-FFF2-40B4-BE49-F238E27FC236}">
                <a16:creationId xmlns:a16="http://schemas.microsoft.com/office/drawing/2014/main" id="{5EC75566-9C2A-9641-9B1F-239FF992DE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9" y="1844323"/>
            <a:ext cx="8101013" cy="579328"/>
          </a:xfrm>
        </p:spPr>
        <p:txBody>
          <a:bodyPr wrap="none"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9" name="Undertittel 2">
            <a:extLst>
              <a:ext uri="{FF2B5EF4-FFF2-40B4-BE49-F238E27FC236}">
                <a16:creationId xmlns:a16="http://schemas.microsoft.com/office/drawing/2014/main" id="{8FEF6D9B-EF09-544B-BF56-9B3DE09CA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955" y="2509100"/>
            <a:ext cx="7089555" cy="683535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</p:spTree>
    <p:extLst>
      <p:ext uri="{BB962C8B-B14F-4D97-AF65-F5344CB8AC3E}">
        <p14:creationId xmlns:p14="http://schemas.microsoft.com/office/powerpoint/2010/main" val="108027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539749" y="502449"/>
            <a:ext cx="8101013" cy="600215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39750" y="1221797"/>
            <a:ext cx="8101013" cy="3048578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902998" y="4741924"/>
            <a:ext cx="984182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B0F6BC54-3747-9A4D-914E-0069EED47B23}" type="datetime1">
              <a:rPr lang="nb-NO" smtClean="0"/>
              <a:t>21.07.2018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50659" y="4741925"/>
            <a:ext cx="4590104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727607" y="4741925"/>
            <a:ext cx="325601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fld id="{91F10A9C-6975-7440-93FD-B27ED63DD5D4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C37079-617E-2D46-96D6-F885D8D664C4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-124770" y="4333422"/>
            <a:ext cx="2263140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34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76" r:id="rId3"/>
    <p:sldLayoutId id="2147483666" r:id="rId4"/>
    <p:sldLayoutId id="2147483670" r:id="rId5"/>
    <p:sldLayoutId id="2147483671" r:id="rId6"/>
    <p:sldLayoutId id="2147483674" r:id="rId7"/>
    <p:sldLayoutId id="2147483675" r:id="rId8"/>
    <p:sldLayoutId id="2147483677" r:id="rId9"/>
    <p:sldLayoutId id="2147483656" r:id="rId10"/>
    <p:sldLayoutId id="2147483678" r:id="rId11"/>
    <p:sldLayoutId id="2147483679" r:id="rId12"/>
    <p:sldLayoutId id="2147483650" r:id="rId13"/>
    <p:sldLayoutId id="2147483652" r:id="rId14"/>
    <p:sldLayoutId id="2147483653" r:id="rId15"/>
    <p:sldLayoutId id="2147483654" r:id="rId16"/>
    <p:sldLayoutId id="2147483662" r:id="rId17"/>
    <p:sldLayoutId id="2147483663" r:id="rId18"/>
    <p:sldLayoutId id="2147483664" r:id="rId19"/>
    <p:sldLayoutId id="2147483655" r:id="rId20"/>
    <p:sldLayoutId id="2147483658" r:id="rId21"/>
    <p:sldLayoutId id="2147483665" r:id="rId22"/>
    <p:sldLayoutId id="2147483680" r:id="rId23"/>
    <p:sldLayoutId id="2147483681" r:id="rId24"/>
    <p:sldLayoutId id="2147483682" r:id="rId25"/>
    <p:sldLayoutId id="2147483683" r:id="rId26"/>
    <p:sldLayoutId id="2147483685" r:id="rId27"/>
    <p:sldLayoutId id="2147483684" r:id="rId28"/>
    <p:sldLayoutId id="2147483686" r:id="rId29"/>
    <p:sldLayoutId id="2147483687" r:id="rId30"/>
    <p:sldLayoutId id="2147483688" r:id="rId31"/>
    <p:sldLayoutId id="2147483689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Montserrat" pitchFamily="2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15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69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40" userDrawn="1">
          <p15:clr>
            <a:srgbClr val="F26B43"/>
          </p15:clr>
        </p15:guide>
        <p15:guide id="4" pos="5443" userDrawn="1">
          <p15:clr>
            <a:srgbClr val="F26B43"/>
          </p15:clr>
        </p15:guide>
        <p15:guide id="5" orient="horz" pos="770" userDrawn="1">
          <p15:clr>
            <a:srgbClr val="F26B43"/>
          </p15:clr>
        </p15:guide>
        <p15:guide id="6" orient="horz" pos="172" userDrawn="1">
          <p15:clr>
            <a:srgbClr val="F26B43"/>
          </p15:clr>
        </p15:guide>
        <p15:guide id="7" orient="horz" pos="551" userDrawn="1">
          <p15:clr>
            <a:srgbClr val="F26B43"/>
          </p15:clr>
        </p15:guide>
        <p15:guide id="8" orient="horz" pos="303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539749" y="273844"/>
            <a:ext cx="8101013" cy="600215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39750" y="1221797"/>
            <a:ext cx="8101013" cy="3048578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902998" y="4741924"/>
            <a:ext cx="984182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B0F6BC54-3747-9A4D-914E-0069EED47B23}" type="datetime1">
              <a:rPr lang="nb-NO" smtClean="0"/>
              <a:t>21.07.2018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50659" y="4741925"/>
            <a:ext cx="4590104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727607" y="4741925"/>
            <a:ext cx="325601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fld id="{91F10A9C-6975-7440-93FD-B27ED63DD5D4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C37079-617E-2D46-96D6-F885D8D664C4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-124770" y="4333422"/>
            <a:ext cx="2263140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30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1" i="0" kern="1200">
          <a:solidFill>
            <a:schemeClr val="tx2"/>
          </a:solidFill>
          <a:latin typeface="Montserrat" pitchFamily="2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15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690">
          <p15:clr>
            <a:srgbClr val="F26B43"/>
          </p15:clr>
        </p15:guide>
        <p15:guide id="2" pos="2880">
          <p15:clr>
            <a:srgbClr val="F26B43"/>
          </p15:clr>
        </p15:guide>
        <p15:guide id="3" pos="340">
          <p15:clr>
            <a:srgbClr val="F26B43"/>
          </p15:clr>
        </p15:guide>
        <p15:guide id="4" pos="5443">
          <p15:clr>
            <a:srgbClr val="F26B43"/>
          </p15:clr>
        </p15:guide>
        <p15:guide id="5" orient="horz" pos="770">
          <p15:clr>
            <a:srgbClr val="F26B43"/>
          </p15:clr>
        </p15:guide>
        <p15:guide id="6" orient="horz" pos="172">
          <p15:clr>
            <a:srgbClr val="F26B43"/>
          </p15:clr>
        </p15:guide>
        <p15:guide id="7" orient="horz" pos="551">
          <p15:clr>
            <a:srgbClr val="F26B43"/>
          </p15:clr>
        </p15:guide>
        <p15:guide id="8" orient="horz" pos="303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CCF3878-D6BB-D944-9749-4866873625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Event</a:t>
            </a:r>
            <a:r>
              <a:rPr lang="nb-NO" dirty="0"/>
              <a:t> </a:t>
            </a:r>
            <a:r>
              <a:rPr lang="nb-NO" dirty="0" err="1"/>
              <a:t>Horizon</a:t>
            </a:r>
            <a:r>
              <a:rPr lang="nb-NO" dirty="0"/>
              <a:t> Diagrams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B2E1FB8-4E8A-EC4E-A149-6D55060035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9733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D93CBA-C7AB-1542-9925-C5E212223D2B}"/>
              </a:ext>
            </a:extLst>
          </p:cNvPr>
          <p:cNvSpPr/>
          <p:nvPr/>
        </p:nvSpPr>
        <p:spPr>
          <a:xfrm>
            <a:off x="0" y="718876"/>
            <a:ext cx="9143999" cy="1462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nb-NO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6DFD2-EB48-F449-A0D4-33573213F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859" y="898072"/>
            <a:ext cx="7450863" cy="579328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Deliver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64EF6E-5E0C-5247-BC11-AB0AC912E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355" y="1682207"/>
            <a:ext cx="7089555" cy="3020422"/>
          </a:xfrm>
        </p:spPr>
        <p:txBody>
          <a:bodyPr anchor="ctr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Push </a:t>
            </a:r>
            <a:r>
              <a:rPr lang="nb-NO" dirty="0" err="1"/>
              <a:t>code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Chose</a:t>
            </a:r>
            <a:r>
              <a:rPr lang="nb-NO" dirty="0"/>
              <a:t> </a:t>
            </a:r>
            <a:r>
              <a:rPr lang="nb-NO" dirty="0" err="1"/>
              <a:t>strategy</a:t>
            </a:r>
            <a:r>
              <a:rPr lang="nb-NO" dirty="0"/>
              <a:t> for </a:t>
            </a:r>
            <a:r>
              <a:rPr lang="nb-NO" dirty="0" err="1"/>
              <a:t>how</a:t>
            </a:r>
            <a:r>
              <a:rPr lang="nb-NO" dirty="0"/>
              <a:t> it </a:t>
            </a:r>
            <a:r>
              <a:rPr lang="nb-NO" dirty="0" err="1"/>
              <a:t>should</a:t>
            </a:r>
            <a:r>
              <a:rPr lang="nb-NO" dirty="0"/>
              <a:t> be </a:t>
            </a:r>
            <a:r>
              <a:rPr lang="nb-NO" dirty="0" err="1"/>
              <a:t>put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production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Environments; Development, Staging, Production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52AB99-DA21-5C46-B2BE-B8311C648DA3}"/>
              </a:ext>
            </a:extLst>
          </p:cNvPr>
          <p:cNvSpPr/>
          <p:nvPr/>
        </p:nvSpPr>
        <p:spPr>
          <a:xfrm>
            <a:off x="144456" y="139474"/>
            <a:ext cx="1305099" cy="1305099"/>
          </a:xfrm>
          <a:prstGeom prst="ellipse">
            <a:avLst/>
          </a:prstGeom>
          <a:solidFill>
            <a:srgbClr val="00B050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nb-NO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D170F-D5AF-0E47-A4D5-A87CE51BC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55" y="213426"/>
            <a:ext cx="1010900" cy="101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8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D93CBA-C7AB-1542-9925-C5E212223D2B}"/>
              </a:ext>
            </a:extLst>
          </p:cNvPr>
          <p:cNvSpPr/>
          <p:nvPr/>
        </p:nvSpPr>
        <p:spPr>
          <a:xfrm>
            <a:off x="0" y="718876"/>
            <a:ext cx="9143999" cy="1462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nb-NO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6DFD2-EB48-F449-A0D4-33573213F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859" y="898072"/>
            <a:ext cx="7450863" cy="579328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Experience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64EF6E-5E0C-5247-BC11-AB0AC912E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355" y="1682207"/>
            <a:ext cx="7089555" cy="3020422"/>
          </a:xfrm>
        </p:spPr>
        <p:txBody>
          <a:bodyPr anchor="ctr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Get</a:t>
            </a:r>
            <a:r>
              <a:rPr lang="nb-NO" dirty="0"/>
              <a:t> feedback from </a:t>
            </a:r>
            <a:r>
              <a:rPr lang="nb-NO" dirty="0" err="1"/>
              <a:t>users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Monitor </a:t>
            </a:r>
            <a:r>
              <a:rPr lang="nb-NO" dirty="0" err="1"/>
              <a:t>solution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Learn</a:t>
            </a:r>
            <a:r>
              <a:rPr lang="nb-NO" dirty="0"/>
              <a:t> so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improve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experience</a:t>
            </a:r>
            <a:r>
              <a:rPr lang="nb-NO" dirty="0"/>
              <a:t> for </a:t>
            </a:r>
            <a:r>
              <a:rPr lang="nb-NO" dirty="0" err="1"/>
              <a:t>both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end </a:t>
            </a:r>
            <a:r>
              <a:rPr lang="nb-NO" dirty="0" err="1"/>
              <a:t>user</a:t>
            </a:r>
            <a:r>
              <a:rPr lang="nb-NO" dirty="0"/>
              <a:t>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developer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Discover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building</a:t>
            </a:r>
            <a:r>
              <a:rPr lang="nb-NO" dirty="0"/>
              <a:t> </a:t>
            </a:r>
            <a:r>
              <a:rPr lang="nb-NO" dirty="0" err="1"/>
              <a:t>blocks</a:t>
            </a:r>
            <a:endParaRPr lang="nb-N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52AB99-DA21-5C46-B2BE-B8311C648DA3}"/>
              </a:ext>
            </a:extLst>
          </p:cNvPr>
          <p:cNvSpPr/>
          <p:nvPr/>
        </p:nvSpPr>
        <p:spPr>
          <a:xfrm>
            <a:off x="144456" y="139474"/>
            <a:ext cx="1305099" cy="1305099"/>
          </a:xfrm>
          <a:prstGeom prst="ellipse">
            <a:avLst/>
          </a:prstGeom>
          <a:solidFill>
            <a:srgbClr val="00B050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nb-NO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127525-239A-1F42-95CD-BF28DB902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55" y="300493"/>
            <a:ext cx="973196" cy="97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D93CBA-C7AB-1542-9925-C5E212223D2B}"/>
              </a:ext>
            </a:extLst>
          </p:cNvPr>
          <p:cNvSpPr/>
          <p:nvPr/>
        </p:nvSpPr>
        <p:spPr>
          <a:xfrm>
            <a:off x="0" y="718876"/>
            <a:ext cx="9143999" cy="1462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nb-NO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6DFD2-EB48-F449-A0D4-33573213F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859" y="898072"/>
            <a:ext cx="7450863" cy="579328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Improve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64EF6E-5E0C-5247-BC11-AB0AC912E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355" y="1682207"/>
            <a:ext cx="8659367" cy="3020422"/>
          </a:xfrm>
        </p:spPr>
        <p:txBody>
          <a:bodyPr anchor="ctr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Improve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platform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building</a:t>
            </a:r>
            <a:r>
              <a:rPr lang="nb-NO" dirty="0"/>
              <a:t> </a:t>
            </a:r>
            <a:r>
              <a:rPr lang="nb-NO" dirty="0" err="1"/>
              <a:t>blocks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Make it </a:t>
            </a:r>
            <a:r>
              <a:rPr lang="nb-NO" dirty="0" err="1"/>
              <a:t>easier</a:t>
            </a:r>
            <a:r>
              <a:rPr lang="nb-NO" dirty="0"/>
              <a:t> for </a:t>
            </a:r>
            <a:r>
              <a:rPr lang="nb-NO" dirty="0" err="1"/>
              <a:t>developers</a:t>
            </a:r>
            <a:r>
              <a:rPr lang="nb-NO" dirty="0"/>
              <a:t> to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delivering</a:t>
            </a:r>
            <a:r>
              <a:rPr lang="nb-NO" dirty="0"/>
              <a:t> true business </a:t>
            </a:r>
            <a:r>
              <a:rPr lang="nb-NO" dirty="0" err="1"/>
              <a:t>value</a:t>
            </a:r>
            <a:endParaRPr lang="nb-N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52AB99-DA21-5C46-B2BE-B8311C648DA3}"/>
              </a:ext>
            </a:extLst>
          </p:cNvPr>
          <p:cNvSpPr/>
          <p:nvPr/>
        </p:nvSpPr>
        <p:spPr>
          <a:xfrm>
            <a:off x="144456" y="139474"/>
            <a:ext cx="1305099" cy="1305099"/>
          </a:xfrm>
          <a:prstGeom prst="ellipse">
            <a:avLst/>
          </a:prstGeom>
          <a:solidFill>
            <a:srgbClr val="00B050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nb-NO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D441E-F14B-054E-9FD2-228C47DF8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52" y="176983"/>
            <a:ext cx="1096705" cy="109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1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F22D80C-A974-6E4F-89A2-E0C84137A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128" y="1594700"/>
            <a:ext cx="7089555" cy="683535"/>
          </a:xfrm>
        </p:spPr>
        <p:txBody>
          <a:bodyPr>
            <a:noAutofit/>
          </a:bodyPr>
          <a:lstStyle/>
          <a:p>
            <a:r>
              <a:rPr lang="nb-NO" sz="2700" i="1" dirty="0"/>
              <a:t>«</a:t>
            </a:r>
            <a:r>
              <a:rPr lang="nb-NO" sz="2700" i="1" dirty="0" err="1"/>
              <a:t>There’s</a:t>
            </a:r>
            <a:r>
              <a:rPr lang="nb-NO" sz="2700" i="1" dirty="0"/>
              <a:t> a gap </a:t>
            </a:r>
            <a:r>
              <a:rPr lang="nb-NO" sz="2700" i="1" dirty="0" err="1"/>
              <a:t>between</a:t>
            </a:r>
            <a:r>
              <a:rPr lang="nb-NO" sz="2700" i="1" dirty="0"/>
              <a:t> </a:t>
            </a:r>
            <a:r>
              <a:rPr lang="nb-NO" sz="2700" i="1" dirty="0" err="1"/>
              <a:t>how</a:t>
            </a:r>
            <a:r>
              <a:rPr lang="nb-NO" sz="2700" i="1" dirty="0"/>
              <a:t> </a:t>
            </a:r>
            <a:r>
              <a:rPr lang="nb-NO" sz="2700" i="1" dirty="0" err="1"/>
              <a:t>we</a:t>
            </a:r>
            <a:r>
              <a:rPr lang="nb-NO" sz="2700" i="1" dirty="0"/>
              <a:t> </a:t>
            </a:r>
            <a:r>
              <a:rPr lang="nb-NO" sz="2700" i="1" dirty="0" err="1"/>
              <a:t>know</a:t>
            </a:r>
            <a:r>
              <a:rPr lang="nb-NO" sz="2700" i="1" dirty="0"/>
              <a:t> </a:t>
            </a:r>
            <a:r>
              <a:rPr lang="nb-NO" sz="2700" i="1" dirty="0" err="1"/>
              <a:t>applications</a:t>
            </a:r>
            <a:r>
              <a:rPr lang="nb-NO" sz="2700" i="1" dirty="0"/>
              <a:t> </a:t>
            </a:r>
            <a:r>
              <a:rPr lang="nb-NO" sz="2700" i="1" dirty="0" err="1"/>
              <a:t>should</a:t>
            </a:r>
            <a:r>
              <a:rPr lang="nb-NO" sz="2700" i="1" dirty="0"/>
              <a:t> be </a:t>
            </a:r>
            <a:r>
              <a:rPr lang="nb-NO" sz="2700" i="1" dirty="0" err="1"/>
              <a:t>built</a:t>
            </a:r>
            <a:r>
              <a:rPr lang="nb-NO" sz="2700" i="1" dirty="0"/>
              <a:t>, and </a:t>
            </a:r>
            <a:r>
              <a:rPr lang="nb-NO" sz="2700" i="1" dirty="0" err="1"/>
              <a:t>how</a:t>
            </a:r>
            <a:r>
              <a:rPr lang="nb-NO" sz="2700" i="1" dirty="0"/>
              <a:t> </a:t>
            </a:r>
            <a:r>
              <a:rPr lang="nb-NO" sz="2700" i="1" dirty="0" err="1"/>
              <a:t>we</a:t>
            </a:r>
            <a:r>
              <a:rPr lang="nb-NO" sz="2700" i="1" dirty="0"/>
              <a:t> </a:t>
            </a:r>
            <a:r>
              <a:rPr lang="nb-NO" sz="2700" i="1" dirty="0" err="1"/>
              <a:t>actually</a:t>
            </a:r>
            <a:r>
              <a:rPr lang="nb-NO" sz="2700" i="1" dirty="0"/>
              <a:t> </a:t>
            </a:r>
            <a:r>
              <a:rPr lang="nb-NO" sz="2700" i="1" dirty="0" err="1"/>
              <a:t>build</a:t>
            </a:r>
            <a:r>
              <a:rPr lang="nb-NO" sz="2700" i="1" dirty="0"/>
              <a:t> </a:t>
            </a:r>
            <a:r>
              <a:rPr lang="nb-NO" sz="2700" i="1" dirty="0" err="1"/>
              <a:t>them</a:t>
            </a:r>
            <a:r>
              <a:rPr lang="nb-NO" sz="2700" i="1" dirty="0"/>
              <a:t>.»</a:t>
            </a:r>
            <a:endParaRPr lang="nb-NO" sz="2700" dirty="0"/>
          </a:p>
        </p:txBody>
      </p:sp>
    </p:spTree>
    <p:extLst>
      <p:ext uri="{BB962C8B-B14F-4D97-AF65-F5344CB8AC3E}">
        <p14:creationId xmlns:p14="http://schemas.microsoft.com/office/powerpoint/2010/main" val="129766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B3E1A9-24C2-9440-AB90-09AFF8C8B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6534"/>
            <a:ext cx="9144000" cy="60965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329E6B-9A20-7A48-83F6-362131340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49" y="135172"/>
            <a:ext cx="8101013" cy="579328"/>
          </a:xfrm>
        </p:spPr>
        <p:txBody>
          <a:bodyPr/>
          <a:lstStyle/>
          <a:p>
            <a:r>
              <a:rPr lang="nb-NO" i="1" dirty="0">
                <a:solidFill>
                  <a:schemeClr val="bg1"/>
                </a:solidFill>
                <a:highlight>
                  <a:srgbClr val="000000"/>
                </a:highlight>
              </a:rPr>
              <a:t>The 70’s </a:t>
            </a:r>
            <a:r>
              <a:rPr lang="nb-NO" i="1" dirty="0" err="1">
                <a:solidFill>
                  <a:schemeClr val="bg1"/>
                </a:solidFill>
                <a:highlight>
                  <a:srgbClr val="000000"/>
                </a:highlight>
              </a:rPr>
              <a:t>called</a:t>
            </a:r>
            <a:r>
              <a:rPr lang="nb-NO" i="1" dirty="0">
                <a:solidFill>
                  <a:schemeClr val="bg1"/>
                </a:solidFill>
                <a:highlight>
                  <a:srgbClr val="000000"/>
                </a:highlight>
              </a:rPr>
              <a:t>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0AE3336-8F6A-4C48-A9A6-B1EB21800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955" y="801559"/>
            <a:ext cx="8099790" cy="683535"/>
          </a:xfrm>
        </p:spPr>
        <p:txBody>
          <a:bodyPr/>
          <a:lstStyle/>
          <a:p>
            <a:r>
              <a:rPr lang="nb-NO" i="1" dirty="0" err="1">
                <a:solidFill>
                  <a:schemeClr val="bg1"/>
                </a:solidFill>
                <a:highlight>
                  <a:srgbClr val="000000"/>
                </a:highlight>
              </a:rPr>
              <a:t>They</a:t>
            </a:r>
            <a:r>
              <a:rPr lang="nb-NO" i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nb-NO" i="1" dirty="0" err="1">
                <a:solidFill>
                  <a:schemeClr val="bg1"/>
                </a:solidFill>
                <a:highlight>
                  <a:srgbClr val="000000"/>
                </a:highlight>
              </a:rPr>
              <a:t>want</a:t>
            </a:r>
            <a:r>
              <a:rPr lang="nb-NO" i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nb-NO" i="1" dirty="0" err="1">
                <a:solidFill>
                  <a:schemeClr val="bg1"/>
                </a:solidFill>
                <a:highlight>
                  <a:srgbClr val="000000"/>
                </a:highlight>
              </a:rPr>
              <a:t>their</a:t>
            </a:r>
            <a:r>
              <a:rPr lang="nb-NO" i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nb-NO" i="1" dirty="0" err="1">
                <a:solidFill>
                  <a:schemeClr val="bg1"/>
                </a:solidFill>
                <a:highlight>
                  <a:srgbClr val="000000"/>
                </a:highlight>
              </a:rPr>
              <a:t>architecture</a:t>
            </a:r>
            <a:r>
              <a:rPr lang="nb-NO" i="1" dirty="0">
                <a:solidFill>
                  <a:schemeClr val="bg1"/>
                </a:solidFill>
                <a:highlight>
                  <a:srgbClr val="000000"/>
                </a:highlight>
              </a:rPr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87786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900F05-15C0-CD4C-86DF-FBDEB8B28F24}"/>
              </a:ext>
            </a:extLst>
          </p:cNvPr>
          <p:cNvGrpSpPr/>
          <p:nvPr/>
        </p:nvGrpSpPr>
        <p:grpSpPr>
          <a:xfrm>
            <a:off x="1871932" y="103516"/>
            <a:ext cx="5227608" cy="4554749"/>
            <a:chOff x="2785872" y="1702346"/>
            <a:chExt cx="2979568" cy="24545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37E4121-EEBD-7745-8DCC-D696481B86DD}"/>
                </a:ext>
              </a:extLst>
            </p:cNvPr>
            <p:cNvSpPr/>
            <p:nvPr/>
          </p:nvSpPr>
          <p:spPr>
            <a:xfrm>
              <a:off x="2885768" y="2003781"/>
              <a:ext cx="1241224" cy="45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67" dirty="0">
                  <a:latin typeface="Montserrat" pitchFamily="2" charset="77"/>
                </a:rPr>
                <a:t>Query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6DC9EB0-9FBA-9B42-AFA2-A30BD50A8B05}"/>
                </a:ext>
              </a:extLst>
            </p:cNvPr>
            <p:cNvSpPr/>
            <p:nvPr/>
          </p:nvSpPr>
          <p:spPr>
            <a:xfrm>
              <a:off x="2785872" y="1702347"/>
              <a:ext cx="1441016" cy="2454527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1867" dirty="0">
                  <a:solidFill>
                    <a:schemeClr val="bg2">
                      <a:lumMod val="75000"/>
                    </a:schemeClr>
                  </a:solidFill>
                  <a:latin typeface="Montserrat" pitchFamily="2" charset="77"/>
                </a:rPr>
                <a:t>Read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4A968A-0A6A-DA4B-B1A1-02042FD1ADF6}"/>
                </a:ext>
              </a:extLst>
            </p:cNvPr>
            <p:cNvSpPr/>
            <p:nvPr/>
          </p:nvSpPr>
          <p:spPr>
            <a:xfrm>
              <a:off x="4326784" y="1702346"/>
              <a:ext cx="1438656" cy="245452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1867" dirty="0">
                  <a:solidFill>
                    <a:schemeClr val="bg2">
                      <a:lumMod val="75000"/>
                    </a:schemeClr>
                  </a:solidFill>
                  <a:latin typeface="Montserrat" pitchFamily="2" charset="77"/>
                </a:rPr>
                <a:t>Write</a:t>
              </a:r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83F7F661-4152-6F44-B28C-A94E14FC666A}"/>
                </a:ext>
              </a:extLst>
            </p:cNvPr>
            <p:cNvSpPr/>
            <p:nvPr/>
          </p:nvSpPr>
          <p:spPr>
            <a:xfrm>
              <a:off x="3097948" y="3064241"/>
              <a:ext cx="816864" cy="99974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atin typeface="Montserrat" pitchFamily="2" charset="77"/>
                </a:rPr>
                <a:t>Read Models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AE7F8C-0316-7747-86C5-7476636B7DB2}"/>
                </a:ext>
              </a:extLst>
            </p:cNvPr>
            <p:cNvSpPr/>
            <p:nvPr/>
          </p:nvSpPr>
          <p:spPr>
            <a:xfrm>
              <a:off x="2885768" y="2534011"/>
              <a:ext cx="1241224" cy="45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67" dirty="0" err="1">
                  <a:latin typeface="Montserrat" pitchFamily="2" charset="77"/>
                </a:rPr>
                <a:t>ReadModel</a:t>
              </a:r>
              <a:endParaRPr lang="en-US" sz="1867" dirty="0">
                <a:latin typeface="Montserrat" pitchFamily="2" charset="7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CF6ABC-F8D7-C14A-883F-AE0AD667DD06}"/>
                </a:ext>
              </a:extLst>
            </p:cNvPr>
            <p:cNvSpPr/>
            <p:nvPr/>
          </p:nvSpPr>
          <p:spPr>
            <a:xfrm>
              <a:off x="4425500" y="2003781"/>
              <a:ext cx="1241224" cy="45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67">
                  <a:latin typeface="Montserrat" pitchFamily="2" charset="77"/>
                </a:rPr>
                <a:t>Command</a:t>
              </a: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63349BE2-C36A-0E48-9ACF-277A193434B1}"/>
                </a:ext>
              </a:extLst>
            </p:cNvPr>
            <p:cNvSpPr/>
            <p:nvPr/>
          </p:nvSpPr>
          <p:spPr>
            <a:xfrm>
              <a:off x="4637680" y="3064241"/>
              <a:ext cx="816864" cy="99974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>
                  <a:latin typeface="Montserrat" pitchFamily="2" charset="77"/>
                </a:rPr>
                <a:t>Write</a:t>
              </a:r>
            </a:p>
            <a:p>
              <a:pPr algn="ctr"/>
              <a:r>
                <a:rPr lang="en-US" sz="2133">
                  <a:latin typeface="Montserrat" pitchFamily="2" charset="77"/>
                </a:rPr>
                <a:t>Models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F3AE40F-2B55-2F47-A800-8E175B9448D8}"/>
                </a:ext>
              </a:extLst>
            </p:cNvPr>
            <p:cNvSpPr/>
            <p:nvPr/>
          </p:nvSpPr>
          <p:spPr>
            <a:xfrm>
              <a:off x="4425500" y="2534011"/>
              <a:ext cx="1241224" cy="45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67" dirty="0" err="1">
                  <a:latin typeface="Montserrat" pitchFamily="2" charset="77"/>
                </a:rPr>
                <a:t>WriteModel</a:t>
              </a:r>
              <a:endParaRPr lang="en-US" sz="1867" dirty="0">
                <a:latin typeface="Montserra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98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FC893478-E6C8-6F4B-B7A3-4FF0610421AC}"/>
              </a:ext>
            </a:extLst>
          </p:cNvPr>
          <p:cNvGrpSpPr/>
          <p:nvPr/>
        </p:nvGrpSpPr>
        <p:grpSpPr>
          <a:xfrm>
            <a:off x="1985536" y="205532"/>
            <a:ext cx="5180204" cy="4803497"/>
            <a:chOff x="1976570" y="340003"/>
            <a:chExt cx="5180204" cy="480349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EA0849-328F-E942-8EB2-1B842E89EF5F}"/>
                </a:ext>
              </a:extLst>
            </p:cNvPr>
            <p:cNvSpPr/>
            <p:nvPr/>
          </p:nvSpPr>
          <p:spPr>
            <a:xfrm>
              <a:off x="2210933" y="340003"/>
              <a:ext cx="4713340" cy="81021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defTabSz="685783"/>
              <a:r>
                <a:rPr lang="en-US" sz="1400" dirty="0">
                  <a:solidFill>
                    <a:srgbClr val="33B9E6">
                      <a:lumMod val="75000"/>
                    </a:srgbClr>
                  </a:solidFill>
                  <a:latin typeface="Montserrat" pitchFamily="2" charset="77"/>
                </a:rPr>
                <a:t>Client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6E954E-D327-824B-B506-124992F7E285}"/>
                </a:ext>
              </a:extLst>
            </p:cNvPr>
            <p:cNvSpPr/>
            <p:nvPr/>
          </p:nvSpPr>
          <p:spPr>
            <a:xfrm>
              <a:off x="5393046" y="680413"/>
              <a:ext cx="1419670" cy="3438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400" dirty="0">
                  <a:solidFill>
                    <a:srgbClr val="FFFFFF"/>
                  </a:solidFill>
                  <a:latin typeface="Arial"/>
                </a:rPr>
                <a:t>Command</a:t>
              </a:r>
            </a:p>
            <a:p>
              <a:pPr algn="ctr" defTabSz="685783"/>
              <a:r>
                <a:rPr lang="en-US" sz="800" dirty="0">
                  <a:solidFill>
                    <a:srgbClr val="FFFFFF"/>
                  </a:solidFill>
                  <a:latin typeface="Montserrat" pitchFamily="2" charset="77"/>
                </a:rPr>
                <a:t>+ metadata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BBCB04-79E0-9446-8728-277170F0E692}"/>
                </a:ext>
              </a:extLst>
            </p:cNvPr>
            <p:cNvSpPr/>
            <p:nvPr/>
          </p:nvSpPr>
          <p:spPr>
            <a:xfrm>
              <a:off x="2325191" y="679341"/>
              <a:ext cx="1419670" cy="3438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400" dirty="0">
                  <a:solidFill>
                    <a:srgbClr val="FFFFFF"/>
                  </a:solidFill>
                  <a:latin typeface="Montserrat" pitchFamily="2" charset="77"/>
                </a:rPr>
                <a:t>Query</a:t>
              </a:r>
            </a:p>
            <a:p>
              <a:pPr algn="ctr" defTabSz="685783"/>
              <a:r>
                <a:rPr lang="en-US" sz="800" dirty="0">
                  <a:solidFill>
                    <a:srgbClr val="FFFFFF"/>
                  </a:solidFill>
                  <a:latin typeface="Montserrat" pitchFamily="2" charset="77"/>
                </a:rPr>
                <a:t>+ metadata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2B8B33-D4C0-5C4F-8729-CFD04CF3A2E1}"/>
                </a:ext>
              </a:extLst>
            </p:cNvPr>
            <p:cNvSpPr/>
            <p:nvPr/>
          </p:nvSpPr>
          <p:spPr>
            <a:xfrm>
              <a:off x="3861818" y="679341"/>
              <a:ext cx="1419670" cy="3438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400" dirty="0" err="1">
                  <a:solidFill>
                    <a:srgbClr val="FFFFFF"/>
                  </a:solidFill>
                  <a:latin typeface="Montserrat" pitchFamily="2" charset="77"/>
                </a:rPr>
                <a:t>ReadModel</a:t>
              </a:r>
              <a:endParaRPr lang="en-US" sz="1400" dirty="0">
                <a:solidFill>
                  <a:srgbClr val="FFFFFF"/>
                </a:solidFill>
                <a:latin typeface="Montserrat" pitchFamily="2" charset="77"/>
              </a:endParaRPr>
            </a:p>
            <a:p>
              <a:pPr algn="ctr" defTabSz="685783"/>
              <a:r>
                <a:rPr lang="en-US" sz="800" dirty="0">
                  <a:solidFill>
                    <a:srgbClr val="FFFFFF"/>
                  </a:solidFill>
                  <a:latin typeface="Arial"/>
                </a:rPr>
                <a:t>+ metadata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5B361A-8E02-894D-9F58-9847E0BA2ABD}"/>
                </a:ext>
              </a:extLst>
            </p:cNvPr>
            <p:cNvSpPr txBox="1"/>
            <p:nvPr/>
          </p:nvSpPr>
          <p:spPr>
            <a:xfrm>
              <a:off x="3859118" y="423460"/>
              <a:ext cx="17315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n-US" sz="1050" dirty="0">
                  <a:solidFill>
                    <a:srgbClr val="2B2F34"/>
                  </a:solidFill>
                  <a:latin typeface="Montserrat" pitchFamily="2" charset="77"/>
                </a:rPr>
                <a:t>Client Representations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DFE9AE-F216-2E43-B38C-BE7E2FF3C281}"/>
                </a:ext>
              </a:extLst>
            </p:cNvPr>
            <p:cNvSpPr/>
            <p:nvPr/>
          </p:nvSpPr>
          <p:spPr>
            <a:xfrm>
              <a:off x="2210933" y="1282574"/>
              <a:ext cx="1648185" cy="272430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defTabSz="685783"/>
              <a:r>
                <a:rPr lang="en-US" sz="1400" dirty="0">
                  <a:solidFill>
                    <a:srgbClr val="33B9E6">
                      <a:lumMod val="75000"/>
                    </a:srgbClr>
                  </a:solidFill>
                  <a:latin typeface="Montserrat" pitchFamily="2" charset="77"/>
                </a:rPr>
                <a:t>Server - Read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F8E2B6A-CA22-8D47-9FEF-E9821492FEA5}"/>
                </a:ext>
              </a:extLst>
            </p:cNvPr>
            <p:cNvSpPr/>
            <p:nvPr/>
          </p:nvSpPr>
          <p:spPr>
            <a:xfrm>
              <a:off x="5281487" y="1250802"/>
              <a:ext cx="1645486" cy="2756075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defTabSz="685783"/>
              <a:r>
                <a:rPr lang="en-US" sz="1400" dirty="0">
                  <a:solidFill>
                    <a:srgbClr val="33B9E6">
                      <a:lumMod val="75000"/>
                    </a:srgbClr>
                  </a:solidFill>
                  <a:latin typeface="Montserrat" pitchFamily="2" charset="77"/>
                </a:rPr>
                <a:t>Server - Write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8583543-8044-454B-AEF8-DCB2141D961F}"/>
                </a:ext>
              </a:extLst>
            </p:cNvPr>
            <p:cNvSpPr/>
            <p:nvPr/>
          </p:nvSpPr>
          <p:spPr>
            <a:xfrm>
              <a:off x="5393046" y="1567149"/>
              <a:ext cx="1419670" cy="41422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400" dirty="0">
                  <a:solidFill>
                    <a:srgbClr val="FFFFFF"/>
                  </a:solidFill>
                  <a:latin typeface="Montserrat" pitchFamily="2" charset="77"/>
                </a:rPr>
                <a:t>Command Coordinator</a:t>
              </a:r>
              <a:endParaRPr lang="en-US" sz="800" dirty="0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44CA9B-14DB-B442-9F61-26C2E1178AC1}"/>
                </a:ext>
              </a:extLst>
            </p:cNvPr>
            <p:cNvSpPr/>
            <p:nvPr/>
          </p:nvSpPr>
          <p:spPr>
            <a:xfrm>
              <a:off x="5385783" y="3203287"/>
              <a:ext cx="1419670" cy="3438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400" dirty="0">
                  <a:solidFill>
                    <a:srgbClr val="FFFFFF"/>
                  </a:solidFill>
                  <a:latin typeface="Montserrat" pitchFamily="2" charset="77"/>
                </a:rPr>
                <a:t>Command Handler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818069-DD8B-5842-AE99-80944DB6685E}"/>
                </a:ext>
              </a:extLst>
            </p:cNvPr>
            <p:cNvSpPr/>
            <p:nvPr/>
          </p:nvSpPr>
          <p:spPr>
            <a:xfrm>
              <a:off x="5393046" y="2024343"/>
              <a:ext cx="1419670" cy="3438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000" dirty="0">
                  <a:solidFill>
                    <a:srgbClr val="FFFFFF"/>
                  </a:solidFill>
                  <a:latin typeface="Montserrat" pitchFamily="2" charset="77"/>
                </a:rPr>
                <a:t>Command Security Descriptor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2E80D9-09E6-6148-A54A-2C8FEF564116}"/>
                </a:ext>
              </a:extLst>
            </p:cNvPr>
            <p:cNvSpPr/>
            <p:nvPr/>
          </p:nvSpPr>
          <p:spPr>
            <a:xfrm>
              <a:off x="5393046" y="2411113"/>
              <a:ext cx="1419670" cy="3438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050" dirty="0">
                  <a:solidFill>
                    <a:srgbClr val="FFFFFF"/>
                  </a:solidFill>
                  <a:latin typeface="Montserrat" pitchFamily="2" charset="77"/>
                </a:rPr>
                <a:t>Command Input Validator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5C2BED-39F9-5C47-AFC3-7305C684E9F7}"/>
                </a:ext>
              </a:extLst>
            </p:cNvPr>
            <p:cNvSpPr/>
            <p:nvPr/>
          </p:nvSpPr>
          <p:spPr>
            <a:xfrm>
              <a:off x="5385783" y="2816517"/>
              <a:ext cx="1419670" cy="3438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050" dirty="0">
                  <a:solidFill>
                    <a:srgbClr val="FFFFFF"/>
                  </a:solidFill>
                  <a:latin typeface="Montserrat" pitchFamily="2" charset="77"/>
                </a:rPr>
                <a:t>Command Business Validator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6DAF65-1D99-104A-B0A3-B39064078D6E}"/>
                </a:ext>
              </a:extLst>
            </p:cNvPr>
            <p:cNvSpPr/>
            <p:nvPr/>
          </p:nvSpPr>
          <p:spPr>
            <a:xfrm>
              <a:off x="5385783" y="3593182"/>
              <a:ext cx="1419670" cy="3438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400" dirty="0">
                  <a:solidFill>
                    <a:srgbClr val="FFFFFF"/>
                  </a:solidFill>
                  <a:latin typeface="Montserrat" pitchFamily="2" charset="77"/>
                </a:rPr>
                <a:t>Event Source</a:t>
              </a:r>
            </a:p>
          </p:txBody>
        </p:sp>
        <p:sp>
          <p:nvSpPr>
            <p:cNvPr id="32" name="Can 31">
              <a:extLst>
                <a:ext uri="{FF2B5EF4-FFF2-40B4-BE49-F238E27FC236}">
                  <a16:creationId xmlns:a16="http://schemas.microsoft.com/office/drawing/2014/main" id="{AF0877E1-973F-3A4B-A375-32EB59A79755}"/>
                </a:ext>
              </a:extLst>
            </p:cNvPr>
            <p:cNvSpPr/>
            <p:nvPr/>
          </p:nvSpPr>
          <p:spPr>
            <a:xfrm>
              <a:off x="4100453" y="4129172"/>
              <a:ext cx="934301" cy="751144"/>
            </a:xfrm>
            <a:prstGeom prst="can">
              <a:avLst/>
            </a:prstGeom>
            <a:solidFill>
              <a:srgbClr val="C55A1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dirty="0">
                  <a:solidFill>
                    <a:srgbClr val="FFFFFF"/>
                  </a:solidFill>
                  <a:latin typeface="Montserrat" pitchFamily="2" charset="77"/>
                </a:rPr>
                <a:t>Event Store</a:t>
              </a:r>
            </a:p>
          </p:txBody>
        </p:sp>
        <p:sp>
          <p:nvSpPr>
            <p:cNvPr id="33" name="Terminator 32">
              <a:extLst>
                <a:ext uri="{FF2B5EF4-FFF2-40B4-BE49-F238E27FC236}">
                  <a16:creationId xmlns:a16="http://schemas.microsoft.com/office/drawing/2014/main" id="{20E062EE-EE7E-7044-8BA1-AB8262D14946}"/>
                </a:ext>
              </a:extLst>
            </p:cNvPr>
            <p:cNvSpPr/>
            <p:nvPr/>
          </p:nvSpPr>
          <p:spPr>
            <a:xfrm>
              <a:off x="3963414" y="3664322"/>
              <a:ext cx="1210788" cy="201527"/>
            </a:xfrm>
            <a:prstGeom prst="flowChartTerminator">
              <a:avLst/>
            </a:prstGeom>
            <a:solidFill>
              <a:srgbClr val="C55A1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000" dirty="0">
                  <a:solidFill>
                    <a:srgbClr val="FFFFFF"/>
                  </a:solidFill>
                  <a:latin typeface="Montserrat" pitchFamily="2" charset="77"/>
                </a:rPr>
                <a:t>Event Stream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1B4383-3153-0947-94FF-D6179BFA2715}"/>
                </a:ext>
              </a:extLst>
            </p:cNvPr>
            <p:cNvSpPr/>
            <p:nvPr/>
          </p:nvSpPr>
          <p:spPr>
            <a:xfrm>
              <a:off x="2325191" y="3593182"/>
              <a:ext cx="1419670" cy="3438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400" dirty="0">
                  <a:solidFill>
                    <a:srgbClr val="FFFFFF"/>
                  </a:solidFill>
                  <a:latin typeface="Montserrat" pitchFamily="2" charset="77"/>
                </a:rPr>
                <a:t>Event Processor</a:t>
              </a:r>
            </a:p>
          </p:txBody>
        </p:sp>
        <p:sp>
          <p:nvSpPr>
            <p:cNvPr id="35" name="Down Arrow 34">
              <a:extLst>
                <a:ext uri="{FF2B5EF4-FFF2-40B4-BE49-F238E27FC236}">
                  <a16:creationId xmlns:a16="http://schemas.microsoft.com/office/drawing/2014/main" id="{4253ECBA-13E6-2F49-92BE-9709E46B9E42}"/>
                </a:ext>
              </a:extLst>
            </p:cNvPr>
            <p:cNvSpPr/>
            <p:nvPr/>
          </p:nvSpPr>
          <p:spPr>
            <a:xfrm>
              <a:off x="6924274" y="1250802"/>
              <a:ext cx="232500" cy="2756075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" name="Down Arrow 35">
              <a:extLst>
                <a:ext uri="{FF2B5EF4-FFF2-40B4-BE49-F238E27FC236}">
                  <a16:creationId xmlns:a16="http://schemas.microsoft.com/office/drawing/2014/main" id="{089003B9-80BC-B149-B8E0-B4E9259142B6}"/>
                </a:ext>
              </a:extLst>
            </p:cNvPr>
            <p:cNvSpPr/>
            <p:nvPr/>
          </p:nvSpPr>
          <p:spPr>
            <a:xfrm rot="10800000">
              <a:off x="1976570" y="1250801"/>
              <a:ext cx="227392" cy="2756075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01D83F8-C095-E046-9ED3-5176290F14A2}"/>
                </a:ext>
              </a:extLst>
            </p:cNvPr>
            <p:cNvSpPr/>
            <p:nvPr/>
          </p:nvSpPr>
          <p:spPr>
            <a:xfrm>
              <a:off x="2325191" y="3203287"/>
              <a:ext cx="1419670" cy="3438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400" dirty="0" err="1">
                  <a:solidFill>
                    <a:srgbClr val="FFFFFF"/>
                  </a:solidFill>
                  <a:latin typeface="Montserrat" pitchFamily="2" charset="77"/>
                </a:rPr>
                <a:t>ReadModel</a:t>
              </a:r>
              <a:endParaRPr lang="en-US" sz="1400" dirty="0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30449E7-0CE1-3E41-A907-15384CB0BF4E}"/>
                </a:ext>
              </a:extLst>
            </p:cNvPr>
            <p:cNvSpPr/>
            <p:nvPr/>
          </p:nvSpPr>
          <p:spPr>
            <a:xfrm>
              <a:off x="2332163" y="2813391"/>
              <a:ext cx="1419670" cy="3438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400" dirty="0">
                  <a:solidFill>
                    <a:srgbClr val="FFFFFF"/>
                  </a:solidFill>
                  <a:latin typeface="Montserrat" pitchFamily="2" charset="77"/>
                </a:rPr>
                <a:t>Query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94CBE4-2B96-B449-A6E1-D1FCD7FD0239}"/>
                </a:ext>
              </a:extLst>
            </p:cNvPr>
            <p:cNvSpPr/>
            <p:nvPr/>
          </p:nvSpPr>
          <p:spPr>
            <a:xfrm>
              <a:off x="2325191" y="1597614"/>
              <a:ext cx="1419670" cy="38279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400" dirty="0">
                  <a:solidFill>
                    <a:srgbClr val="FFFFFF"/>
                  </a:solidFill>
                  <a:latin typeface="Montserrat" pitchFamily="2" charset="77"/>
                </a:rPr>
                <a:t>Query Coordinator</a:t>
              </a:r>
              <a:endParaRPr lang="en-US" sz="800" dirty="0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AD20558-D39C-5A46-8C5F-C1A711998C13}"/>
                </a:ext>
              </a:extLst>
            </p:cNvPr>
            <p:cNvSpPr/>
            <p:nvPr/>
          </p:nvSpPr>
          <p:spPr>
            <a:xfrm>
              <a:off x="2325191" y="2033600"/>
              <a:ext cx="1419670" cy="3438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050" dirty="0">
                  <a:solidFill>
                    <a:srgbClr val="FFFFFF"/>
                  </a:solidFill>
                  <a:latin typeface="Montserrat" pitchFamily="2" charset="77"/>
                </a:rPr>
                <a:t>Query Security Descriptor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A51AC5C-043A-B440-AD49-4F099384A866}"/>
                </a:ext>
              </a:extLst>
            </p:cNvPr>
            <p:cNvSpPr/>
            <p:nvPr/>
          </p:nvSpPr>
          <p:spPr>
            <a:xfrm>
              <a:off x="2325191" y="2423495"/>
              <a:ext cx="1419670" cy="3438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050" dirty="0">
                  <a:solidFill>
                    <a:srgbClr val="FFFFFF"/>
                  </a:solidFill>
                  <a:latin typeface="Arial"/>
                </a:rPr>
                <a:t>Query Input Validator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0581250-A91A-FC40-BE44-7531E41E5BC5}"/>
                </a:ext>
              </a:extLst>
            </p:cNvPr>
            <p:cNvCxnSpPr>
              <a:cxnSpLocks/>
              <a:stCxn id="31" idx="1"/>
              <a:endCxn id="33" idx="3"/>
            </p:cNvCxnSpPr>
            <p:nvPr/>
          </p:nvCxnSpPr>
          <p:spPr>
            <a:xfrm flipH="1" flipV="1">
              <a:off x="5174202" y="3765085"/>
              <a:ext cx="21158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E142EAB-65B4-AC41-B572-70F904F1A58C}"/>
                </a:ext>
              </a:extLst>
            </p:cNvPr>
            <p:cNvCxnSpPr>
              <a:cxnSpLocks/>
              <a:stCxn id="33" idx="1"/>
              <a:endCxn id="34" idx="3"/>
            </p:cNvCxnSpPr>
            <p:nvPr/>
          </p:nvCxnSpPr>
          <p:spPr>
            <a:xfrm flipH="1">
              <a:off x="3744861" y="3765085"/>
              <a:ext cx="21855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3AE1A6B-001C-8E42-9541-754C2C5BCCC2}"/>
                </a:ext>
              </a:extLst>
            </p:cNvPr>
            <p:cNvCxnSpPr>
              <a:cxnSpLocks/>
              <a:stCxn id="33" idx="2"/>
              <a:endCxn id="32" idx="1"/>
            </p:cNvCxnSpPr>
            <p:nvPr/>
          </p:nvCxnSpPr>
          <p:spPr>
            <a:xfrm flipH="1">
              <a:off x="4567604" y="3865848"/>
              <a:ext cx="1204" cy="2633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n 44">
              <a:extLst>
                <a:ext uri="{FF2B5EF4-FFF2-40B4-BE49-F238E27FC236}">
                  <a16:creationId xmlns:a16="http://schemas.microsoft.com/office/drawing/2014/main" id="{613FAD0A-20B4-2540-B330-75DABC6DB5F4}"/>
                </a:ext>
              </a:extLst>
            </p:cNvPr>
            <p:cNvSpPr/>
            <p:nvPr/>
          </p:nvSpPr>
          <p:spPr>
            <a:xfrm>
              <a:off x="2567875" y="4129172"/>
              <a:ext cx="934301" cy="75114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200" dirty="0">
                  <a:solidFill>
                    <a:srgbClr val="FFFFFF"/>
                  </a:solidFill>
                  <a:latin typeface="Montserrat" pitchFamily="2" charset="77"/>
                </a:rPr>
                <a:t>Read Models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AFFF7CA-6395-E840-9ACC-F57AA41C1390}"/>
                </a:ext>
              </a:extLst>
            </p:cNvPr>
            <p:cNvCxnSpPr>
              <a:cxnSpLocks/>
              <a:stCxn id="34" idx="2"/>
              <a:endCxn id="45" idx="1"/>
            </p:cNvCxnSpPr>
            <p:nvPr/>
          </p:nvCxnSpPr>
          <p:spPr>
            <a:xfrm>
              <a:off x="3035026" y="3936989"/>
              <a:ext cx="0" cy="1921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Can 46">
              <a:extLst>
                <a:ext uri="{FF2B5EF4-FFF2-40B4-BE49-F238E27FC236}">
                  <a16:creationId xmlns:a16="http://schemas.microsoft.com/office/drawing/2014/main" id="{7F201AF0-46CA-1540-905B-78F0BCA386FE}"/>
                </a:ext>
              </a:extLst>
            </p:cNvPr>
            <p:cNvSpPr/>
            <p:nvPr/>
          </p:nvSpPr>
          <p:spPr>
            <a:xfrm>
              <a:off x="5628758" y="4129172"/>
              <a:ext cx="934301" cy="751144"/>
            </a:xfrm>
            <a:prstGeom prst="can">
              <a:avLst/>
            </a:prstGeom>
            <a:solidFill>
              <a:srgbClr val="C55A1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r>
                <a:rPr lang="en-US" sz="1100" dirty="0">
                  <a:solidFill>
                    <a:srgbClr val="FFFFFF"/>
                  </a:solidFill>
                  <a:latin typeface="Montserrat" pitchFamily="2" charset="77"/>
                </a:rPr>
                <a:t>Memento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315B44F-CF49-AA4F-BEAE-9E34BDFE2DD8}"/>
                </a:ext>
              </a:extLst>
            </p:cNvPr>
            <p:cNvCxnSpPr>
              <a:cxnSpLocks/>
              <a:stCxn id="32" idx="4"/>
              <a:endCxn id="47" idx="2"/>
            </p:cNvCxnSpPr>
            <p:nvPr/>
          </p:nvCxnSpPr>
          <p:spPr>
            <a:xfrm>
              <a:off x="5034754" y="4504744"/>
              <a:ext cx="594003" cy="0"/>
            </a:xfrm>
            <a:prstGeom prst="straightConnector1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49C29BCC-7934-4643-A266-3B7C88AA0E4E}"/>
                </a:ext>
              </a:extLst>
            </p:cNvPr>
            <p:cNvCxnSpPr>
              <a:cxnSpLocks/>
              <a:stCxn id="47" idx="1"/>
              <a:endCxn id="31" idx="2"/>
            </p:cNvCxnSpPr>
            <p:nvPr/>
          </p:nvCxnSpPr>
          <p:spPr>
            <a:xfrm rot="16200000" flipV="1">
              <a:off x="5999672" y="4032936"/>
              <a:ext cx="192184" cy="291"/>
            </a:xfrm>
            <a:prstGeom prst="bentConnector3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37C1BD6-6B1F-D941-BD72-005F68CF20B3}"/>
                </a:ext>
              </a:extLst>
            </p:cNvPr>
            <p:cNvCxnSpPr>
              <a:cxnSpLocks/>
              <a:stCxn id="13" idx="2"/>
              <a:endCxn id="39" idx="0"/>
            </p:cNvCxnSpPr>
            <p:nvPr/>
          </p:nvCxnSpPr>
          <p:spPr>
            <a:xfrm>
              <a:off x="3035026" y="1023147"/>
              <a:ext cx="0" cy="57446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C849361-A67C-4F4D-9A00-3FED7A047325}"/>
                </a:ext>
              </a:extLst>
            </p:cNvPr>
            <p:cNvCxnSpPr>
              <a:cxnSpLocks/>
              <a:stCxn id="11" idx="2"/>
              <a:endCxn id="26" idx="0"/>
            </p:cNvCxnSpPr>
            <p:nvPr/>
          </p:nvCxnSpPr>
          <p:spPr>
            <a:xfrm>
              <a:off x="6102881" y="1024219"/>
              <a:ext cx="0" cy="54293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1877CF3-3461-CE4A-B1E8-0DDD2F1B0086}"/>
                </a:ext>
              </a:extLst>
            </p:cNvPr>
            <p:cNvSpPr/>
            <p:nvPr/>
          </p:nvSpPr>
          <p:spPr>
            <a:xfrm>
              <a:off x="3502176" y="4959089"/>
              <a:ext cx="139448" cy="9980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584E06A-D587-6F45-8DC7-6C3B8E3917EF}"/>
                </a:ext>
              </a:extLst>
            </p:cNvPr>
            <p:cNvSpPr txBox="1"/>
            <p:nvPr/>
          </p:nvSpPr>
          <p:spPr>
            <a:xfrm>
              <a:off x="3607068" y="4928056"/>
              <a:ext cx="64953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n-US" sz="800" dirty="0">
                  <a:solidFill>
                    <a:srgbClr val="2B2F34"/>
                  </a:solidFill>
                  <a:latin typeface="Arial"/>
                </a:rPr>
                <a:t>= </a:t>
              </a:r>
              <a:r>
                <a:rPr lang="en-US" sz="800" dirty="0" err="1">
                  <a:solidFill>
                    <a:srgbClr val="2B2F34"/>
                  </a:solidFill>
                  <a:latin typeface="Montserrat" pitchFamily="2" charset="77"/>
                </a:rPr>
                <a:t>Dolittle</a:t>
              </a:r>
              <a:endParaRPr lang="en-US" sz="800" dirty="0">
                <a:solidFill>
                  <a:srgbClr val="2B2F34"/>
                </a:solidFill>
                <a:latin typeface="Montserrat" pitchFamily="2" charset="77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B0C8150-6639-FA4D-88BC-78560CBF29D5}"/>
                </a:ext>
              </a:extLst>
            </p:cNvPr>
            <p:cNvSpPr/>
            <p:nvPr/>
          </p:nvSpPr>
          <p:spPr>
            <a:xfrm>
              <a:off x="4252534" y="4961072"/>
              <a:ext cx="143721" cy="99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05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D9E071A-C4FC-7E40-A940-B0798FEC3D86}"/>
                </a:ext>
              </a:extLst>
            </p:cNvPr>
            <p:cNvSpPr txBox="1"/>
            <p:nvPr/>
          </p:nvSpPr>
          <p:spPr>
            <a:xfrm>
              <a:off x="4359562" y="4928056"/>
              <a:ext cx="67999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n-US" sz="800" dirty="0">
                  <a:solidFill>
                    <a:srgbClr val="2B2F34"/>
                  </a:solidFill>
                  <a:latin typeface="Arial"/>
                </a:rPr>
                <a:t>= </a:t>
              </a:r>
              <a:r>
                <a:rPr lang="en-US" sz="800" dirty="0">
                  <a:solidFill>
                    <a:srgbClr val="2B2F34"/>
                  </a:solidFill>
                  <a:latin typeface="Montserrat" pitchFamily="2" charset="77"/>
                </a:rPr>
                <a:t>Custom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FF30189-360F-5D40-862E-BA30931144C3}"/>
                </a:ext>
              </a:extLst>
            </p:cNvPr>
            <p:cNvSpPr/>
            <p:nvPr/>
          </p:nvSpPr>
          <p:spPr>
            <a:xfrm>
              <a:off x="5051633" y="4959089"/>
              <a:ext cx="139448" cy="9927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8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284995-A756-F544-B9C4-D061DF707ECC}"/>
                </a:ext>
              </a:extLst>
            </p:cNvPr>
            <p:cNvSpPr txBox="1"/>
            <p:nvPr/>
          </p:nvSpPr>
          <p:spPr>
            <a:xfrm>
              <a:off x="5156529" y="4928056"/>
              <a:ext cx="8691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n-US" sz="800" dirty="0">
                  <a:solidFill>
                    <a:srgbClr val="2B2F34"/>
                  </a:solidFill>
                  <a:latin typeface="Montserrat" pitchFamily="2" charset="77"/>
                </a:rPr>
                <a:t>= Client </a:t>
              </a:r>
              <a:r>
                <a:rPr lang="en-US" sz="800" dirty="0" err="1">
                  <a:solidFill>
                    <a:srgbClr val="2B2F34"/>
                  </a:solidFill>
                  <a:latin typeface="Montserrat" pitchFamily="2" charset="77"/>
                </a:rPr>
                <a:t>Repr</a:t>
              </a:r>
              <a:r>
                <a:rPr lang="en-US" sz="800" dirty="0">
                  <a:solidFill>
                    <a:srgbClr val="2B2F34"/>
                  </a:solidFill>
                  <a:latin typeface="Montserrat" pitchFamily="2" charset="7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016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94BE31-6790-434C-8F08-7256BDBD9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39" y="164800"/>
            <a:ext cx="5560815" cy="475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0653E1-43CF-754B-87FF-02164A286AC8}"/>
              </a:ext>
            </a:extLst>
          </p:cNvPr>
          <p:cNvSpPr/>
          <p:nvPr/>
        </p:nvSpPr>
        <p:spPr>
          <a:xfrm>
            <a:off x="256032" y="3749438"/>
            <a:ext cx="8695944" cy="690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nb-NO" dirty="0" err="1">
                <a:latin typeface="Montserrat" pitchFamily="2" charset="77"/>
              </a:rPr>
              <a:t>Azure</a:t>
            </a:r>
            <a:endParaRPr lang="nb-NO" dirty="0">
              <a:latin typeface="Montserrat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2CB9A2-C022-8C4B-A693-50DFD4789674}"/>
              </a:ext>
            </a:extLst>
          </p:cNvPr>
          <p:cNvSpPr/>
          <p:nvPr/>
        </p:nvSpPr>
        <p:spPr>
          <a:xfrm>
            <a:off x="256032" y="2970185"/>
            <a:ext cx="8695944" cy="690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nb-NO" dirty="0" err="1">
                <a:latin typeface="Montserrat" pitchFamily="2" charset="77"/>
              </a:rPr>
              <a:t>Kubernetes</a:t>
            </a:r>
            <a:endParaRPr lang="nb-NO" dirty="0">
              <a:latin typeface="Montserra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7D670F-E58B-7F4B-8CEB-D89D38185A19}"/>
              </a:ext>
            </a:extLst>
          </p:cNvPr>
          <p:cNvSpPr/>
          <p:nvPr/>
        </p:nvSpPr>
        <p:spPr>
          <a:xfrm>
            <a:off x="410122" y="3247726"/>
            <a:ext cx="1122494" cy="348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err="1">
                <a:solidFill>
                  <a:schemeClr val="tx1"/>
                </a:solidFill>
                <a:latin typeface="Montserrat" pitchFamily="2" charset="77"/>
              </a:rPr>
              <a:t>Traefik</a:t>
            </a:r>
            <a:endParaRPr lang="nb-NO" sz="11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BA22CD-E5B7-014B-9A5B-16CEA31A5F02}"/>
              </a:ext>
            </a:extLst>
          </p:cNvPr>
          <p:cNvSpPr/>
          <p:nvPr/>
        </p:nvSpPr>
        <p:spPr>
          <a:xfrm>
            <a:off x="1639213" y="3247726"/>
            <a:ext cx="1122494" cy="348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err="1">
                <a:solidFill>
                  <a:schemeClr val="tx1"/>
                </a:solidFill>
                <a:latin typeface="Montserrat" pitchFamily="2" charset="77"/>
              </a:rPr>
              <a:t>FluentD</a:t>
            </a:r>
            <a:endParaRPr lang="nb-NO" sz="11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987B97-F7A5-A54C-9833-43D174A7E8C0}"/>
              </a:ext>
            </a:extLst>
          </p:cNvPr>
          <p:cNvSpPr/>
          <p:nvPr/>
        </p:nvSpPr>
        <p:spPr>
          <a:xfrm>
            <a:off x="2869340" y="3247726"/>
            <a:ext cx="1122494" cy="348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err="1">
                <a:solidFill>
                  <a:schemeClr val="tx1"/>
                </a:solidFill>
                <a:latin typeface="Montserrat" pitchFamily="2" charset="77"/>
              </a:rPr>
              <a:t>Prometheus</a:t>
            </a:r>
            <a:endParaRPr lang="nb-NO" sz="11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6B1DE8-A40D-934C-8E23-B88681CE28E9}"/>
              </a:ext>
            </a:extLst>
          </p:cNvPr>
          <p:cNvSpPr/>
          <p:nvPr/>
        </p:nvSpPr>
        <p:spPr>
          <a:xfrm>
            <a:off x="256032" y="182881"/>
            <a:ext cx="8695944" cy="1965960"/>
          </a:xfrm>
          <a:prstGeom prst="rect">
            <a:avLst/>
          </a:prstGeom>
          <a:solidFill>
            <a:srgbClr val="FF4B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latin typeface="Montserrat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692143-D157-9647-8472-275906FE9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351" y="182880"/>
            <a:ext cx="651002" cy="6715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B5AFEB-19D2-E549-9F38-29A6A418547B}"/>
              </a:ext>
            </a:extLst>
          </p:cNvPr>
          <p:cNvSpPr/>
          <p:nvPr/>
        </p:nvSpPr>
        <p:spPr>
          <a:xfrm>
            <a:off x="4098431" y="3243696"/>
            <a:ext cx="1122494" cy="348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err="1">
                <a:solidFill>
                  <a:schemeClr val="tx1"/>
                </a:solidFill>
                <a:latin typeface="Montserrat" pitchFamily="2" charset="77"/>
              </a:rPr>
              <a:t>Grafana</a:t>
            </a:r>
            <a:endParaRPr lang="nb-NO" sz="11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7B3074-9100-B44F-A7EC-F480B6CAE6CA}"/>
              </a:ext>
            </a:extLst>
          </p:cNvPr>
          <p:cNvSpPr/>
          <p:nvPr/>
        </p:nvSpPr>
        <p:spPr>
          <a:xfrm>
            <a:off x="256032" y="2214456"/>
            <a:ext cx="8695944" cy="690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nb-NO" dirty="0">
                <a:latin typeface="Montserrat" pitchFamily="2" charset="77"/>
              </a:rPr>
              <a:t>Services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AFBE7A-94B0-A942-9064-D713700C8D90}"/>
              </a:ext>
            </a:extLst>
          </p:cNvPr>
          <p:cNvSpPr/>
          <p:nvPr/>
        </p:nvSpPr>
        <p:spPr>
          <a:xfrm>
            <a:off x="392770" y="4021918"/>
            <a:ext cx="1122494" cy="348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>
                <a:solidFill>
                  <a:schemeClr val="tx1"/>
                </a:solidFill>
                <a:latin typeface="Montserrat" pitchFamily="2" charset="77"/>
              </a:rPr>
              <a:t>Storage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551F13-0617-1649-8DBF-CAB7DA7A9279}"/>
              </a:ext>
            </a:extLst>
          </p:cNvPr>
          <p:cNvSpPr/>
          <p:nvPr/>
        </p:nvSpPr>
        <p:spPr>
          <a:xfrm>
            <a:off x="1651392" y="4021918"/>
            <a:ext cx="1122494" cy="348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err="1">
                <a:solidFill>
                  <a:schemeClr val="tx1"/>
                </a:solidFill>
                <a:latin typeface="Montserrat" pitchFamily="2" charset="77"/>
              </a:rPr>
              <a:t>Compute</a:t>
            </a:r>
            <a:endParaRPr lang="nb-NO" sz="11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500FD5-CFB3-3845-9BF2-E8502FC0F1B0}"/>
              </a:ext>
            </a:extLst>
          </p:cNvPr>
          <p:cNvSpPr/>
          <p:nvPr/>
        </p:nvSpPr>
        <p:spPr>
          <a:xfrm>
            <a:off x="2875318" y="4021918"/>
            <a:ext cx="1122494" cy="348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>
                <a:solidFill>
                  <a:schemeClr val="tx1"/>
                </a:solidFill>
                <a:latin typeface="Montserrat" pitchFamily="2" charset="77"/>
              </a:rPr>
              <a:t>Networking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F9D69A-085F-1244-B55E-536BC4720991}"/>
              </a:ext>
            </a:extLst>
          </p:cNvPr>
          <p:cNvSpPr/>
          <p:nvPr/>
        </p:nvSpPr>
        <p:spPr>
          <a:xfrm>
            <a:off x="4098431" y="4021918"/>
            <a:ext cx="1122494" cy="348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err="1">
                <a:solidFill>
                  <a:schemeClr val="tx1"/>
                </a:solidFill>
                <a:latin typeface="Montserrat" pitchFamily="2" charset="77"/>
              </a:rPr>
              <a:t>Reliability</a:t>
            </a:r>
            <a:endParaRPr lang="nb-NO" sz="11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559FCF-9EC5-9A43-9E86-E61D672ACBF5}"/>
              </a:ext>
            </a:extLst>
          </p:cNvPr>
          <p:cNvSpPr/>
          <p:nvPr/>
        </p:nvSpPr>
        <p:spPr>
          <a:xfrm>
            <a:off x="410122" y="2478685"/>
            <a:ext cx="1122494" cy="348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err="1">
                <a:solidFill>
                  <a:schemeClr val="tx1"/>
                </a:solidFill>
                <a:latin typeface="Montserrat" pitchFamily="2" charset="77"/>
              </a:rPr>
              <a:t>MongoDB</a:t>
            </a:r>
            <a:endParaRPr lang="nb-NO" sz="11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54620B-805C-4543-9E9F-0ADAF8E5B9AD}"/>
              </a:ext>
            </a:extLst>
          </p:cNvPr>
          <p:cNvSpPr/>
          <p:nvPr/>
        </p:nvSpPr>
        <p:spPr>
          <a:xfrm>
            <a:off x="1639731" y="2483804"/>
            <a:ext cx="1122494" cy="348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>
                <a:solidFill>
                  <a:schemeClr val="tx1"/>
                </a:solidFill>
                <a:latin typeface="Montserrat" pitchFamily="2" charset="77"/>
              </a:rPr>
              <a:t>SQL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1364FC-EB80-8940-B181-1E38DE9FDCC2}"/>
              </a:ext>
            </a:extLst>
          </p:cNvPr>
          <p:cNvSpPr/>
          <p:nvPr/>
        </p:nvSpPr>
        <p:spPr>
          <a:xfrm>
            <a:off x="2869340" y="2478685"/>
            <a:ext cx="1122494" cy="348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err="1">
                <a:solidFill>
                  <a:schemeClr val="tx1"/>
                </a:solidFill>
                <a:latin typeface="Montserrat" pitchFamily="2" charset="77"/>
              </a:rPr>
              <a:t>etcd</a:t>
            </a:r>
            <a:endParaRPr lang="nb-NO" sz="11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B8FE27-9176-B743-AB61-86A2A0A30AF0}"/>
              </a:ext>
            </a:extLst>
          </p:cNvPr>
          <p:cNvSpPr/>
          <p:nvPr/>
        </p:nvSpPr>
        <p:spPr>
          <a:xfrm>
            <a:off x="4098431" y="2478685"/>
            <a:ext cx="1122494" cy="348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err="1">
                <a:solidFill>
                  <a:schemeClr val="tx1"/>
                </a:solidFill>
                <a:latin typeface="Montserrat" pitchFamily="2" charset="77"/>
              </a:rPr>
              <a:t>Search</a:t>
            </a:r>
            <a:endParaRPr lang="nb-NO" sz="1100" dirty="0">
              <a:solidFill>
                <a:schemeClr val="tx1"/>
              </a:solidFill>
              <a:latin typeface="Montserrat" pitchFamily="2" charset="77"/>
            </a:endParaRPr>
          </a:p>
          <a:p>
            <a:pPr algn="ctr"/>
            <a:r>
              <a:rPr lang="nb-NO" sz="1100" dirty="0">
                <a:solidFill>
                  <a:schemeClr val="tx1"/>
                </a:solidFill>
                <a:latin typeface="Montserrat" pitchFamily="2" charset="77"/>
              </a:rPr>
              <a:t>Index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8F283A-09FE-104E-AF5D-74C0F54870B8}"/>
              </a:ext>
            </a:extLst>
          </p:cNvPr>
          <p:cNvSpPr/>
          <p:nvPr/>
        </p:nvSpPr>
        <p:spPr>
          <a:xfrm>
            <a:off x="410122" y="1662098"/>
            <a:ext cx="1122494" cy="348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50" dirty="0" err="1">
                <a:solidFill>
                  <a:schemeClr val="tx1"/>
                </a:solidFill>
                <a:latin typeface="Montserrat" pitchFamily="2" charset="77"/>
              </a:rPr>
              <a:t>Continuous</a:t>
            </a:r>
            <a:br>
              <a:rPr lang="nb-NO" sz="1050" dirty="0">
                <a:solidFill>
                  <a:schemeClr val="tx1"/>
                </a:solidFill>
                <a:latin typeface="Montserrat" pitchFamily="2" charset="77"/>
              </a:rPr>
            </a:br>
            <a:r>
              <a:rPr lang="nb-NO" sz="1050" dirty="0" err="1">
                <a:solidFill>
                  <a:schemeClr val="tx1"/>
                </a:solidFill>
                <a:latin typeface="Montserrat" pitchFamily="2" charset="77"/>
              </a:rPr>
              <a:t>Improvement</a:t>
            </a:r>
            <a:endParaRPr lang="nb-NO" sz="105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0167D7-9AE9-AE49-899C-B696111CE58A}"/>
              </a:ext>
            </a:extLst>
          </p:cNvPr>
          <p:cNvSpPr/>
          <p:nvPr/>
        </p:nvSpPr>
        <p:spPr>
          <a:xfrm>
            <a:off x="1655325" y="1662098"/>
            <a:ext cx="1122494" cy="348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err="1">
                <a:solidFill>
                  <a:schemeClr val="tx1"/>
                </a:solidFill>
                <a:latin typeface="Montserrat" pitchFamily="2" charset="77"/>
              </a:rPr>
              <a:t>Monitoring</a:t>
            </a:r>
            <a:endParaRPr lang="nb-NO" sz="11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4FBF0C-387D-9C4C-A632-E20CFB3B64F9}"/>
              </a:ext>
            </a:extLst>
          </p:cNvPr>
          <p:cNvSpPr/>
          <p:nvPr/>
        </p:nvSpPr>
        <p:spPr>
          <a:xfrm>
            <a:off x="2900528" y="1662098"/>
            <a:ext cx="1122494" cy="348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900" dirty="0">
                <a:solidFill>
                  <a:schemeClr val="tx1"/>
                </a:solidFill>
                <a:latin typeface="Montserrat" pitchFamily="2" charset="77"/>
              </a:rPr>
              <a:t>Identity, Access, </a:t>
            </a:r>
            <a:r>
              <a:rPr lang="nb-NO" sz="900" dirty="0" err="1">
                <a:solidFill>
                  <a:schemeClr val="tx1"/>
                </a:solidFill>
                <a:latin typeface="Montserrat" pitchFamily="2" charset="77"/>
              </a:rPr>
              <a:t>Licensing</a:t>
            </a:r>
            <a:endParaRPr lang="nb-NO" sz="9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BF1563-F19E-2F42-A8A3-DD7D12920859}"/>
              </a:ext>
            </a:extLst>
          </p:cNvPr>
          <p:cNvSpPr/>
          <p:nvPr/>
        </p:nvSpPr>
        <p:spPr>
          <a:xfrm>
            <a:off x="411480" y="793417"/>
            <a:ext cx="8412480" cy="25814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err="1">
                <a:solidFill>
                  <a:schemeClr val="tx1"/>
                </a:solidFill>
                <a:latin typeface="Montserrat" pitchFamily="2" charset="77"/>
              </a:rPr>
              <a:t>Interaction</a:t>
            </a:r>
            <a:endParaRPr lang="nb-NO" sz="11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C49E20-51C6-7A43-AA64-9CC124197FC1}"/>
              </a:ext>
            </a:extLst>
          </p:cNvPr>
          <p:cNvSpPr/>
          <p:nvPr/>
        </p:nvSpPr>
        <p:spPr>
          <a:xfrm>
            <a:off x="4145731" y="1662098"/>
            <a:ext cx="1122494" cy="348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>
                <a:solidFill>
                  <a:schemeClr val="tx1"/>
                </a:solidFill>
                <a:latin typeface="Montserrat" pitchFamily="2" charset="77"/>
              </a:rPr>
              <a:t>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459681-AD2B-A24D-AD3E-98CB5916005F}"/>
              </a:ext>
            </a:extLst>
          </p:cNvPr>
          <p:cNvSpPr/>
          <p:nvPr/>
        </p:nvSpPr>
        <p:spPr>
          <a:xfrm>
            <a:off x="411480" y="1067451"/>
            <a:ext cx="8412480" cy="25814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>
                <a:solidFill>
                  <a:schemeClr val="tx1"/>
                </a:solidFill>
                <a:latin typeface="Montserrat" pitchFamily="2" charset="77"/>
              </a:rPr>
              <a:t>SDK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E14A80-A77D-884F-AFBF-FEAA9CF66635}"/>
              </a:ext>
            </a:extLst>
          </p:cNvPr>
          <p:cNvSpPr/>
          <p:nvPr/>
        </p:nvSpPr>
        <p:spPr>
          <a:xfrm>
            <a:off x="411480" y="1353298"/>
            <a:ext cx="8412480" cy="25814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>
                <a:solidFill>
                  <a:schemeClr val="tx1"/>
                </a:solidFill>
                <a:latin typeface="Montserrat" pitchFamily="2" charset="77"/>
              </a:rPr>
              <a:t>Runtime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AC5EC4-D4A2-9F41-BB31-4C5DBCD88DC3}"/>
              </a:ext>
            </a:extLst>
          </p:cNvPr>
          <p:cNvGrpSpPr/>
          <p:nvPr/>
        </p:nvGrpSpPr>
        <p:grpSpPr>
          <a:xfrm>
            <a:off x="512667" y="837105"/>
            <a:ext cx="932086" cy="175422"/>
            <a:chOff x="1001611" y="308190"/>
            <a:chExt cx="3748743" cy="644784"/>
          </a:xfrm>
        </p:grpSpPr>
        <p:pic>
          <p:nvPicPr>
            <p:cNvPr id="33" name="Picture 32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821B8DCB-2F75-B840-9CD7-9E4DF11ED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11" y="308190"/>
              <a:ext cx="644784" cy="64478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8C21536-1A14-6C4D-9C87-41E682D8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377" y="308382"/>
              <a:ext cx="644400" cy="6444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6D29D19-7AB6-5445-8EE6-675CFDF80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8694" y="308382"/>
              <a:ext cx="644400" cy="644400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C2D950F-C6D2-E941-9D20-5175529C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05954" y="308382"/>
              <a:ext cx="644400" cy="644400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D051943C-7EC9-1E4F-8C9D-41F80D3B0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54473" y="308382"/>
              <a:ext cx="644400" cy="64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804D21D-4FF3-1C4C-96EA-6DE57AA649E9}"/>
              </a:ext>
            </a:extLst>
          </p:cNvPr>
          <p:cNvGrpSpPr/>
          <p:nvPr/>
        </p:nvGrpSpPr>
        <p:grpSpPr>
          <a:xfrm>
            <a:off x="7748021" y="824905"/>
            <a:ext cx="1029383" cy="240036"/>
            <a:chOff x="4442351" y="772439"/>
            <a:chExt cx="3046585" cy="710416"/>
          </a:xfrm>
        </p:grpSpPr>
        <p:pic>
          <p:nvPicPr>
            <p:cNvPr id="39" name="Picture 38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A83EAAAD-4F12-1C4D-937F-8B3998899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4901" y="835948"/>
              <a:ext cx="954035" cy="53664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08E7264-DAA3-D040-8504-49F066404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624" y="780999"/>
              <a:ext cx="758453" cy="6444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209E88D-6856-6C41-BC9E-75DA88145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2351" y="780999"/>
              <a:ext cx="701856" cy="70185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C624F03-0B48-FF45-A031-53AE3A744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1013" y="772439"/>
              <a:ext cx="758453" cy="644400"/>
            </a:xfrm>
            <a:prstGeom prst="rect">
              <a:avLst/>
            </a:prstGeom>
          </p:spPr>
        </p:pic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7F5063AD-649E-4940-AD71-F86043D19E27}"/>
              </a:ext>
            </a:extLst>
          </p:cNvPr>
          <p:cNvSpPr/>
          <p:nvPr/>
        </p:nvSpPr>
        <p:spPr>
          <a:xfrm>
            <a:off x="5363632" y="1662098"/>
            <a:ext cx="1122494" cy="348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err="1">
                <a:solidFill>
                  <a:schemeClr val="tx1"/>
                </a:solidFill>
                <a:latin typeface="Montserrat" pitchFamily="2" charset="77"/>
              </a:rPr>
              <a:t>Tenancy</a:t>
            </a:r>
            <a:endParaRPr lang="nb-NO" sz="11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3EABCA-041E-6C4D-909A-9F6B613A6B71}"/>
              </a:ext>
            </a:extLst>
          </p:cNvPr>
          <p:cNvSpPr/>
          <p:nvPr/>
        </p:nvSpPr>
        <p:spPr>
          <a:xfrm>
            <a:off x="6543629" y="1658273"/>
            <a:ext cx="1122494" cy="348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err="1">
                <a:solidFill>
                  <a:schemeClr val="tx1"/>
                </a:solidFill>
                <a:latin typeface="Montserrat" pitchFamily="2" charset="77"/>
              </a:rPr>
              <a:t>Localization</a:t>
            </a:r>
            <a:endParaRPr lang="nb-NO" sz="11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DB89149-6135-374F-BDF6-8D821C6BEE10}"/>
              </a:ext>
            </a:extLst>
          </p:cNvPr>
          <p:cNvSpPr/>
          <p:nvPr/>
        </p:nvSpPr>
        <p:spPr>
          <a:xfrm>
            <a:off x="7701466" y="1654448"/>
            <a:ext cx="1122494" cy="348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err="1">
                <a:solidFill>
                  <a:schemeClr val="tx1"/>
                </a:solidFill>
                <a:latin typeface="Montserrat" pitchFamily="2" charset="77"/>
              </a:rPr>
              <a:t>Billing</a:t>
            </a:r>
            <a:endParaRPr lang="nb-NO" sz="11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A8C47E4-64BB-4A4D-A19F-836B84049531}"/>
              </a:ext>
            </a:extLst>
          </p:cNvPr>
          <p:cNvSpPr/>
          <p:nvPr/>
        </p:nvSpPr>
        <p:spPr>
          <a:xfrm>
            <a:off x="5324715" y="4021918"/>
            <a:ext cx="1122494" cy="348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err="1">
                <a:solidFill>
                  <a:schemeClr val="tx1"/>
                </a:solidFill>
                <a:latin typeface="Montserrat" pitchFamily="2" charset="77"/>
              </a:rPr>
              <a:t>Cognitive</a:t>
            </a:r>
            <a:endParaRPr lang="nb-NO" sz="11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9B0DB4-F54B-994B-AAE5-91255144C187}"/>
              </a:ext>
            </a:extLst>
          </p:cNvPr>
          <p:cNvSpPr/>
          <p:nvPr/>
        </p:nvSpPr>
        <p:spPr>
          <a:xfrm>
            <a:off x="5324715" y="3248406"/>
            <a:ext cx="1122494" cy="3485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dirty="0" err="1">
                <a:solidFill>
                  <a:schemeClr val="tx1"/>
                </a:solidFill>
                <a:latin typeface="Montserrat" pitchFamily="2" charset="77"/>
              </a:rPr>
              <a:t>Istio</a:t>
            </a:r>
            <a:endParaRPr lang="nb-NO" sz="1100" dirty="0">
              <a:solidFill>
                <a:schemeClr val="tx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9889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15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162B425-5E8B-1C41-8B0A-5DDEED26EEF0}"/>
              </a:ext>
            </a:extLst>
          </p:cNvPr>
          <p:cNvGrpSpPr/>
          <p:nvPr/>
        </p:nvGrpSpPr>
        <p:grpSpPr>
          <a:xfrm>
            <a:off x="206376" y="3486133"/>
            <a:ext cx="1194640" cy="200055"/>
            <a:chOff x="4359276" y="3473433"/>
            <a:chExt cx="1194640" cy="20005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269C97-984D-DD42-A072-DE92D5F992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3046" y="3636704"/>
              <a:ext cx="11108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0624CF-B0FF-5944-AF2B-19AC04AE6C7B}"/>
                </a:ext>
              </a:extLst>
            </p:cNvPr>
            <p:cNvSpPr txBox="1"/>
            <p:nvPr/>
          </p:nvSpPr>
          <p:spPr>
            <a:xfrm>
              <a:off x="4359276" y="3473433"/>
              <a:ext cx="10795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77"/>
                </a:rPr>
                <a:t>Wave</a:t>
              </a:r>
              <a:r>
                <a:rPr lang="nb-NO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77"/>
                </a:rPr>
                <a:t> </a:t>
              </a:r>
              <a:r>
                <a:rPr lang="nb-NO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77"/>
                </a:rPr>
                <a:t>functions</a:t>
              </a:r>
              <a:endParaRPr lang="nb-NO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11F0D87-01DC-DB4C-BA01-1293C136A040}"/>
              </a:ext>
            </a:extLst>
          </p:cNvPr>
          <p:cNvSpPr/>
          <p:nvPr/>
        </p:nvSpPr>
        <p:spPr>
          <a:xfrm>
            <a:off x="1242534" y="117888"/>
            <a:ext cx="1419670" cy="34380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400" dirty="0">
                <a:solidFill>
                  <a:srgbClr val="FFFFFF"/>
                </a:solidFill>
                <a:latin typeface="Montserrat" pitchFamily="2" charset="77"/>
              </a:rPr>
              <a:t>Command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01FE0D-630A-7D46-96EE-0657293EB8F1}"/>
              </a:ext>
            </a:extLst>
          </p:cNvPr>
          <p:cNvSpPr/>
          <p:nvPr/>
        </p:nvSpPr>
        <p:spPr>
          <a:xfrm>
            <a:off x="1242533" y="1962652"/>
            <a:ext cx="1419670" cy="343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400" dirty="0">
                <a:solidFill>
                  <a:srgbClr val="FFFFFF"/>
                </a:solidFill>
                <a:latin typeface="Montserrat" pitchFamily="2" charset="77"/>
              </a:rPr>
              <a:t>Event Source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5C360C-C2BD-5E4E-901A-4581C6C0CE01}"/>
              </a:ext>
            </a:extLst>
          </p:cNvPr>
          <p:cNvCxnSpPr>
            <a:cxnSpLocks/>
          </p:cNvCxnSpPr>
          <p:nvPr/>
        </p:nvCxnSpPr>
        <p:spPr>
          <a:xfrm>
            <a:off x="1952369" y="461694"/>
            <a:ext cx="0" cy="25911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82C03A6-ACB0-4D42-8F9B-61B8C3DC42C7}"/>
              </a:ext>
            </a:extLst>
          </p:cNvPr>
          <p:cNvSpPr/>
          <p:nvPr/>
        </p:nvSpPr>
        <p:spPr>
          <a:xfrm>
            <a:off x="1242533" y="1264974"/>
            <a:ext cx="1419670" cy="414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400" dirty="0">
                <a:solidFill>
                  <a:srgbClr val="FFFFFF"/>
                </a:solidFill>
                <a:latin typeface="Montserrat" pitchFamily="2" charset="77"/>
              </a:rPr>
              <a:t>Command Handler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DF67B849-E7BD-184A-A8B3-C5378441DCE2}"/>
              </a:ext>
            </a:extLst>
          </p:cNvPr>
          <p:cNvSpPr/>
          <p:nvPr/>
        </p:nvSpPr>
        <p:spPr>
          <a:xfrm>
            <a:off x="2195052" y="3127596"/>
            <a:ext cx="934301" cy="751144"/>
          </a:xfrm>
          <a:prstGeom prst="can">
            <a:avLst/>
          </a:prstGeom>
          <a:solidFill>
            <a:srgbClr val="BA9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dirty="0">
                <a:solidFill>
                  <a:srgbClr val="FFFFFF"/>
                </a:solidFill>
                <a:latin typeface="Montserrat" pitchFamily="2" charset="77"/>
              </a:rPr>
              <a:t>Event Store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A30BD9-5B5D-2645-A37A-FEE84A78B9F4}"/>
              </a:ext>
            </a:extLst>
          </p:cNvPr>
          <p:cNvGrpSpPr/>
          <p:nvPr/>
        </p:nvGrpSpPr>
        <p:grpSpPr>
          <a:xfrm>
            <a:off x="933863" y="3127596"/>
            <a:ext cx="934301" cy="743492"/>
            <a:chOff x="3467100" y="2886000"/>
            <a:chExt cx="838200" cy="918201"/>
          </a:xfrm>
          <a:solidFill>
            <a:srgbClr val="BA9C33"/>
          </a:solidFill>
        </p:grpSpPr>
        <p:sp>
          <p:nvSpPr>
            <p:cNvPr id="8" name="Merge 7">
              <a:extLst>
                <a:ext uri="{FF2B5EF4-FFF2-40B4-BE49-F238E27FC236}">
                  <a16:creationId xmlns:a16="http://schemas.microsoft.com/office/drawing/2014/main" id="{4CBB180E-0A66-B540-A518-73F6CADCDF27}"/>
                </a:ext>
              </a:extLst>
            </p:cNvPr>
            <p:cNvSpPr/>
            <p:nvPr/>
          </p:nvSpPr>
          <p:spPr>
            <a:xfrm>
              <a:off x="3467100" y="3016801"/>
              <a:ext cx="838200" cy="787400"/>
            </a:xfrm>
            <a:prstGeom prst="flowChartMerg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F16F6B1-4D87-7940-AC04-799E6D4D24FA}"/>
                </a:ext>
              </a:extLst>
            </p:cNvPr>
            <p:cNvSpPr/>
            <p:nvPr/>
          </p:nvSpPr>
          <p:spPr>
            <a:xfrm>
              <a:off x="3467100" y="2886000"/>
              <a:ext cx="838200" cy="241300"/>
            </a:xfrm>
            <a:prstGeom prst="ellipse">
              <a:avLst/>
            </a:prstGeom>
            <a:solidFill>
              <a:srgbClr val="D3C4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ECF58C9-C9FA-9B45-AE0E-8E639E37A453}"/>
              </a:ext>
            </a:extLst>
          </p:cNvPr>
          <p:cNvSpPr txBox="1"/>
          <p:nvPr/>
        </p:nvSpPr>
        <p:spPr>
          <a:xfrm>
            <a:off x="967639" y="3280072"/>
            <a:ext cx="86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900" dirty="0" err="1">
                <a:solidFill>
                  <a:schemeClr val="bg1"/>
                </a:solidFill>
                <a:latin typeface="Montserrat" pitchFamily="2" charset="77"/>
              </a:rPr>
              <a:t>Event</a:t>
            </a:r>
            <a:r>
              <a:rPr lang="nb-NO" sz="9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nb-NO" sz="900" dirty="0" err="1">
                <a:solidFill>
                  <a:schemeClr val="bg1"/>
                </a:solidFill>
                <a:latin typeface="Montserrat" pitchFamily="2" charset="77"/>
              </a:rPr>
              <a:t>Horizon</a:t>
            </a:r>
            <a:endParaRPr lang="nb-NO" sz="9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2" name="Double Brace 11">
            <a:extLst>
              <a:ext uri="{FF2B5EF4-FFF2-40B4-BE49-F238E27FC236}">
                <a16:creationId xmlns:a16="http://schemas.microsoft.com/office/drawing/2014/main" id="{B48408CD-FD14-964E-ACDF-8C90B5EB1E4A}"/>
              </a:ext>
            </a:extLst>
          </p:cNvPr>
          <p:cNvSpPr/>
          <p:nvPr/>
        </p:nvSpPr>
        <p:spPr>
          <a:xfrm>
            <a:off x="1239897" y="2609400"/>
            <a:ext cx="1424943" cy="240525"/>
          </a:xfrm>
          <a:prstGeom prst="bracePair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Sub systems</a:t>
            </a:r>
          </a:p>
        </p:txBody>
      </p:sp>
      <p:sp>
        <p:nvSpPr>
          <p:cNvPr id="19" name="Double Brace 18">
            <a:extLst>
              <a:ext uri="{FF2B5EF4-FFF2-40B4-BE49-F238E27FC236}">
                <a16:creationId xmlns:a16="http://schemas.microsoft.com/office/drawing/2014/main" id="{1D402372-34B9-8C41-B91B-ADCB42ED69BA}"/>
              </a:ext>
            </a:extLst>
          </p:cNvPr>
          <p:cNvSpPr/>
          <p:nvPr/>
        </p:nvSpPr>
        <p:spPr>
          <a:xfrm>
            <a:off x="1237260" y="706458"/>
            <a:ext cx="1424943" cy="240525"/>
          </a:xfrm>
          <a:prstGeom prst="bracePair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tx1">
                    <a:lumMod val="25000"/>
                    <a:lumOff val="75000"/>
                  </a:schemeClr>
                </a:solidFill>
                <a:latin typeface="Montserrat" pitchFamily="2" charset="77"/>
              </a:rPr>
              <a:t>Sub systems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377DC5-4F7A-8C40-AC2B-1F62D9A020BB}"/>
              </a:ext>
            </a:extLst>
          </p:cNvPr>
          <p:cNvCxnSpPr>
            <a:cxnSpLocks/>
          </p:cNvCxnSpPr>
          <p:nvPr/>
        </p:nvCxnSpPr>
        <p:spPr>
          <a:xfrm>
            <a:off x="1952369" y="1005860"/>
            <a:ext cx="0" cy="25911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9EE408-AA84-3D4D-A31F-DDE582133586}"/>
              </a:ext>
            </a:extLst>
          </p:cNvPr>
          <p:cNvCxnSpPr>
            <a:cxnSpLocks/>
          </p:cNvCxnSpPr>
          <p:nvPr/>
        </p:nvCxnSpPr>
        <p:spPr>
          <a:xfrm flipH="1">
            <a:off x="1960284" y="1828558"/>
            <a:ext cx="2" cy="13409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EED4389-9E63-0743-8063-720CA1D9AA4B}"/>
              </a:ext>
            </a:extLst>
          </p:cNvPr>
          <p:cNvSpPr txBox="1"/>
          <p:nvPr/>
        </p:nvSpPr>
        <p:spPr>
          <a:xfrm>
            <a:off x="1245175" y="1638136"/>
            <a:ext cx="14249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Calls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E2CDC9-9BB2-2848-8D41-FE59EFA28E65}"/>
              </a:ext>
            </a:extLst>
          </p:cNvPr>
          <p:cNvCxnSpPr>
            <a:cxnSpLocks/>
          </p:cNvCxnSpPr>
          <p:nvPr/>
        </p:nvCxnSpPr>
        <p:spPr>
          <a:xfrm flipH="1">
            <a:off x="1960284" y="2453845"/>
            <a:ext cx="2" cy="13409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29E9D2C-9E97-6740-A2D8-2F9AA678AFDD}"/>
              </a:ext>
            </a:extLst>
          </p:cNvPr>
          <p:cNvSpPr txBox="1"/>
          <p:nvPr/>
        </p:nvSpPr>
        <p:spPr>
          <a:xfrm>
            <a:off x="1245175" y="2263423"/>
            <a:ext cx="14249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Appends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 </a:t>
            </a:r>
            <a:r>
              <a:rPr lang="nb-NO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event</a:t>
            </a:r>
            <a:r>
              <a:rPr lang="nb-NO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(s)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C3200B9-8122-E24E-89EB-F6A6F1483E18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rot="5400000">
            <a:off x="1537857" y="2713083"/>
            <a:ext cx="277671" cy="5513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FABB2D98-4069-DC4B-BE52-81CBB2477111}"/>
              </a:ext>
            </a:extLst>
          </p:cNvPr>
          <p:cNvCxnSpPr>
            <a:cxnSpLocks/>
            <a:stCxn id="12" idx="2"/>
            <a:endCxn id="7" idx="1"/>
          </p:cNvCxnSpPr>
          <p:nvPr/>
        </p:nvCxnSpPr>
        <p:spPr>
          <a:xfrm rot="16200000" flipH="1">
            <a:off x="2168451" y="2633843"/>
            <a:ext cx="277671" cy="7098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D3095B-A3E5-D04C-B5A0-091BDA3D957D}"/>
              </a:ext>
            </a:extLst>
          </p:cNvPr>
          <p:cNvGrpSpPr/>
          <p:nvPr/>
        </p:nvGrpSpPr>
        <p:grpSpPr>
          <a:xfrm>
            <a:off x="215202" y="3849338"/>
            <a:ext cx="1194640" cy="200055"/>
            <a:chOff x="4359276" y="3473433"/>
            <a:chExt cx="1194640" cy="2000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B8921E-4508-064A-9FA3-BEB7C9D57A1B}"/>
                </a:ext>
              </a:extLst>
            </p:cNvPr>
            <p:cNvSpPr txBox="1"/>
            <p:nvPr/>
          </p:nvSpPr>
          <p:spPr>
            <a:xfrm>
              <a:off x="4359276" y="3473433"/>
              <a:ext cx="10795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77"/>
                </a:rPr>
                <a:t>Quantum tunnel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82303FE-321D-0148-8E00-5E4919CF97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3046" y="3636704"/>
              <a:ext cx="11108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Can 12">
            <a:extLst>
              <a:ext uri="{FF2B5EF4-FFF2-40B4-BE49-F238E27FC236}">
                <a16:creationId xmlns:a16="http://schemas.microsoft.com/office/drawing/2014/main" id="{E308F16F-3EC9-AF41-A44E-2F93014D7438}"/>
              </a:ext>
            </a:extLst>
          </p:cNvPr>
          <p:cNvSpPr/>
          <p:nvPr/>
        </p:nvSpPr>
        <p:spPr>
          <a:xfrm>
            <a:off x="1365208" y="3792175"/>
            <a:ext cx="63955" cy="384955"/>
          </a:xfrm>
          <a:prstGeom prst="can">
            <a:avLst/>
          </a:prstGeom>
          <a:solidFill>
            <a:srgbClr val="BA9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D79140-58AB-724E-B84B-194017410FA5}"/>
              </a:ext>
            </a:extLst>
          </p:cNvPr>
          <p:cNvGrpSpPr/>
          <p:nvPr/>
        </p:nvGrpSpPr>
        <p:grpSpPr>
          <a:xfrm>
            <a:off x="-3853927" y="4172061"/>
            <a:ext cx="5148629" cy="200055"/>
            <a:chOff x="290147" y="3473433"/>
            <a:chExt cx="5148629" cy="20005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A7E0AEE-E395-0642-A98D-6E41D55B1C93}"/>
                </a:ext>
              </a:extLst>
            </p:cNvPr>
            <p:cNvSpPr txBox="1"/>
            <p:nvPr/>
          </p:nvSpPr>
          <p:spPr>
            <a:xfrm>
              <a:off x="4359276" y="3473433"/>
              <a:ext cx="10795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7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77"/>
                </a:rPr>
                <a:t>Singularity</a:t>
              </a:r>
              <a:endParaRPr lang="nb-NO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62F1FB7-5143-5947-92EF-67E339611CD9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 flipV="1">
              <a:off x="290147" y="3649405"/>
              <a:ext cx="926044" cy="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Donut 13">
            <a:extLst>
              <a:ext uri="{FF2B5EF4-FFF2-40B4-BE49-F238E27FC236}">
                <a16:creationId xmlns:a16="http://schemas.microsoft.com/office/drawing/2014/main" id="{42F174BB-F84A-EB47-8B78-816A84116AF3}"/>
              </a:ext>
            </a:extLst>
          </p:cNvPr>
          <p:cNvSpPr/>
          <p:nvPr/>
        </p:nvSpPr>
        <p:spPr>
          <a:xfrm>
            <a:off x="1225017" y="4177130"/>
            <a:ext cx="344335" cy="325205"/>
          </a:xfrm>
          <a:prstGeom prst="donut">
            <a:avLst/>
          </a:prstGeom>
          <a:solidFill>
            <a:srgbClr val="BA9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4990E36-1156-BD49-A926-33F5B903988D}"/>
              </a:ext>
            </a:extLst>
          </p:cNvPr>
          <p:cNvCxnSpPr>
            <a:cxnSpLocks/>
          </p:cNvCxnSpPr>
          <p:nvPr/>
        </p:nvCxnSpPr>
        <p:spPr>
          <a:xfrm>
            <a:off x="298972" y="4121785"/>
            <a:ext cx="2830381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B326E01-4C66-524A-B6C9-CA8ECA80AF57}"/>
              </a:ext>
            </a:extLst>
          </p:cNvPr>
          <p:cNvSpPr txBox="1"/>
          <p:nvPr/>
        </p:nvSpPr>
        <p:spPr>
          <a:xfrm>
            <a:off x="1499670" y="4093164"/>
            <a:ext cx="17001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000" dirty="0" err="1">
                <a:latin typeface="Montserrat" pitchFamily="2" charset="77"/>
              </a:rPr>
              <a:t>Other</a:t>
            </a:r>
            <a:r>
              <a:rPr lang="nb-NO" sz="1000" dirty="0">
                <a:latin typeface="Montserrat" pitchFamily="2" charset="77"/>
              </a:rPr>
              <a:t> </a:t>
            </a:r>
            <a:r>
              <a:rPr lang="nb-NO" sz="1000" dirty="0" err="1">
                <a:latin typeface="Montserrat" pitchFamily="2" charset="77"/>
              </a:rPr>
              <a:t>bounded</a:t>
            </a:r>
            <a:r>
              <a:rPr lang="nb-NO" sz="1000" dirty="0">
                <a:latin typeface="Montserrat" pitchFamily="2" charset="77"/>
              </a:rPr>
              <a:t> </a:t>
            </a:r>
            <a:r>
              <a:rPr lang="nb-NO" sz="1000" dirty="0" err="1">
                <a:latin typeface="Montserrat" pitchFamily="2" charset="77"/>
              </a:rPr>
              <a:t>context</a:t>
            </a:r>
            <a:r>
              <a:rPr lang="nb-NO" sz="1000" dirty="0">
                <a:latin typeface="Montserrat" pitchFamily="2" charset="77"/>
              </a:rPr>
              <a:t>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F71BF1-4F36-AE43-AE36-7AD8147EF9ED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298972" y="4339733"/>
            <a:ext cx="926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68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F14B3A7-0630-3845-B19A-DC5F745363F5}"/>
              </a:ext>
            </a:extLst>
          </p:cNvPr>
          <p:cNvCxnSpPr>
            <a:cxnSpLocks/>
          </p:cNvCxnSpPr>
          <p:nvPr/>
        </p:nvCxnSpPr>
        <p:spPr>
          <a:xfrm>
            <a:off x="420914" y="2060865"/>
            <a:ext cx="7779657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D1880AC-A543-E346-B85D-B1F0860E49A3}"/>
              </a:ext>
            </a:extLst>
          </p:cNvPr>
          <p:cNvSpPr/>
          <p:nvPr/>
        </p:nvSpPr>
        <p:spPr>
          <a:xfrm>
            <a:off x="420914" y="821940"/>
            <a:ext cx="1618343" cy="34380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400" dirty="0" err="1">
                <a:solidFill>
                  <a:srgbClr val="FFFFFF"/>
                </a:solidFill>
                <a:latin typeface="Arial"/>
              </a:rPr>
              <a:t>ProductAdded</a:t>
            </a:r>
            <a:endParaRPr lang="en-US" sz="140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BCA7AD-23DB-6142-A715-9F13380DAAA0}"/>
              </a:ext>
            </a:extLst>
          </p:cNvPr>
          <p:cNvCxnSpPr>
            <a:cxnSpLocks/>
          </p:cNvCxnSpPr>
          <p:nvPr/>
        </p:nvCxnSpPr>
        <p:spPr>
          <a:xfrm>
            <a:off x="2162629" y="300166"/>
            <a:ext cx="0" cy="1760698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36C837-077F-AA4D-AEF7-3308AF3F0514}"/>
              </a:ext>
            </a:extLst>
          </p:cNvPr>
          <p:cNvSpPr txBox="1"/>
          <p:nvPr/>
        </p:nvSpPr>
        <p:spPr>
          <a:xfrm>
            <a:off x="420914" y="549837"/>
            <a:ext cx="1576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Montserrat" pitchFamily="2" charset="77"/>
              </a:rPr>
              <a:t>1st </a:t>
            </a:r>
            <a:r>
              <a:rPr lang="nb-NO" sz="1000" dirty="0" err="1">
                <a:latin typeface="Montserrat" pitchFamily="2" charset="77"/>
              </a:rPr>
              <a:t>Generation</a:t>
            </a:r>
            <a:endParaRPr lang="nb-NO" sz="1000" dirty="0">
              <a:latin typeface="Montserrat" pitchFamily="2" charset="7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3ECA50-E858-5E45-A0C2-D53D040D09D7}"/>
              </a:ext>
            </a:extLst>
          </p:cNvPr>
          <p:cNvCxnSpPr>
            <a:cxnSpLocks/>
          </p:cNvCxnSpPr>
          <p:nvPr/>
        </p:nvCxnSpPr>
        <p:spPr>
          <a:xfrm>
            <a:off x="420913" y="3501841"/>
            <a:ext cx="7779657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5FDB83-92B9-1D47-8425-3A18031AE319}"/>
              </a:ext>
            </a:extLst>
          </p:cNvPr>
          <p:cNvSpPr txBox="1"/>
          <p:nvPr/>
        </p:nvSpPr>
        <p:spPr>
          <a:xfrm>
            <a:off x="2162629" y="549837"/>
            <a:ext cx="1576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Montserrat" pitchFamily="2" charset="77"/>
              </a:rPr>
              <a:t>2nd </a:t>
            </a:r>
            <a:r>
              <a:rPr lang="nb-NO" sz="1000" dirty="0" err="1">
                <a:latin typeface="Montserrat" pitchFamily="2" charset="77"/>
              </a:rPr>
              <a:t>Generation</a:t>
            </a:r>
            <a:endParaRPr lang="nb-NO" sz="1000" dirty="0">
              <a:latin typeface="Montserra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0AD86-437C-3745-B480-18B4ABA70C1C}"/>
              </a:ext>
            </a:extLst>
          </p:cNvPr>
          <p:cNvSpPr txBox="1"/>
          <p:nvPr/>
        </p:nvSpPr>
        <p:spPr>
          <a:xfrm>
            <a:off x="420912" y="53945"/>
            <a:ext cx="2489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b="1" dirty="0" err="1">
                <a:latin typeface="Montserrat" pitchFamily="2" charset="77"/>
              </a:rPr>
              <a:t>Bounded</a:t>
            </a:r>
            <a:r>
              <a:rPr lang="nb-NO" sz="1000" b="1" dirty="0">
                <a:latin typeface="Montserrat" pitchFamily="2" charset="77"/>
              </a:rPr>
              <a:t> </a:t>
            </a:r>
            <a:r>
              <a:rPr lang="nb-NO" sz="1000" b="1" dirty="0" err="1">
                <a:latin typeface="Montserrat" pitchFamily="2" charset="77"/>
              </a:rPr>
              <a:t>Context</a:t>
            </a:r>
            <a:r>
              <a:rPr lang="nb-NO" sz="1000" b="1" dirty="0">
                <a:latin typeface="Montserrat" pitchFamily="2" charset="77"/>
              </a:rPr>
              <a:t>: </a:t>
            </a:r>
            <a:r>
              <a:rPr lang="nb-NO" sz="1000" b="1" dirty="0" err="1">
                <a:latin typeface="Montserrat" pitchFamily="2" charset="77"/>
              </a:rPr>
              <a:t>Purchasing</a:t>
            </a:r>
            <a:endParaRPr lang="nb-NO" sz="1000" b="1" dirty="0">
              <a:latin typeface="Montserrat" pitchFamily="2" charset="77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839F64A-4B4F-A342-BE90-267AFE841FAB}"/>
              </a:ext>
            </a:extLst>
          </p:cNvPr>
          <p:cNvSpPr/>
          <p:nvPr/>
        </p:nvSpPr>
        <p:spPr>
          <a:xfrm>
            <a:off x="486229" y="1246523"/>
            <a:ext cx="65314" cy="2104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790845A-7BCC-6B4E-AF05-8EC2CDD88CE9}"/>
              </a:ext>
            </a:extLst>
          </p:cNvPr>
          <p:cNvSpPr/>
          <p:nvPr/>
        </p:nvSpPr>
        <p:spPr>
          <a:xfrm>
            <a:off x="486229" y="1685627"/>
            <a:ext cx="65314" cy="2104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E3D047-53EB-9443-83B9-045C75738687}"/>
              </a:ext>
            </a:extLst>
          </p:cNvPr>
          <p:cNvSpPr txBox="1"/>
          <p:nvPr/>
        </p:nvSpPr>
        <p:spPr>
          <a:xfrm>
            <a:off x="420912" y="3524135"/>
            <a:ext cx="2489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b="1" dirty="0" err="1">
                <a:latin typeface="Montserrat" pitchFamily="2" charset="77"/>
              </a:rPr>
              <a:t>Bounded</a:t>
            </a:r>
            <a:r>
              <a:rPr lang="nb-NO" sz="1100" b="1" dirty="0">
                <a:latin typeface="Montserrat" pitchFamily="2" charset="77"/>
              </a:rPr>
              <a:t> </a:t>
            </a:r>
            <a:r>
              <a:rPr lang="nb-NO" sz="1100" b="1" dirty="0" err="1">
                <a:latin typeface="Montserrat" pitchFamily="2" charset="77"/>
              </a:rPr>
              <a:t>Context</a:t>
            </a:r>
            <a:r>
              <a:rPr lang="nb-NO" sz="1100" b="1" dirty="0">
                <a:latin typeface="Montserrat" pitchFamily="2" charset="77"/>
              </a:rPr>
              <a:t>: </a:t>
            </a:r>
            <a:r>
              <a:rPr lang="nb-NO" sz="1100" b="1" dirty="0" err="1">
                <a:latin typeface="Montserrat" pitchFamily="2" charset="77"/>
              </a:rPr>
              <a:t>Catalog</a:t>
            </a:r>
            <a:endParaRPr lang="nb-NO" sz="1100" b="1" dirty="0">
              <a:latin typeface="Montserrat" pitchFamily="2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EBA4CA-14A2-1343-9F67-2765993EFFFB}"/>
              </a:ext>
            </a:extLst>
          </p:cNvPr>
          <p:cNvSpPr/>
          <p:nvPr/>
        </p:nvSpPr>
        <p:spPr>
          <a:xfrm>
            <a:off x="2286002" y="2154058"/>
            <a:ext cx="1618343" cy="274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200" dirty="0">
                <a:solidFill>
                  <a:srgbClr val="FFFFFF"/>
                </a:solidFill>
                <a:latin typeface="Montserrat" pitchFamily="2" charset="77"/>
              </a:rPr>
              <a:t>Migrator 2nd to 1st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6F6AF-3632-5B46-9781-7238636D8969}"/>
              </a:ext>
            </a:extLst>
          </p:cNvPr>
          <p:cNvSpPr txBox="1"/>
          <p:nvPr/>
        </p:nvSpPr>
        <p:spPr>
          <a:xfrm>
            <a:off x="486229" y="1462502"/>
            <a:ext cx="1553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b-NO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nb-NO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endParaRPr lang="nb-NO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6348EF-FFF4-E948-92BD-230AC6DEA2AA}"/>
              </a:ext>
            </a:extLst>
          </p:cNvPr>
          <p:cNvSpPr/>
          <p:nvPr/>
        </p:nvSpPr>
        <p:spPr>
          <a:xfrm>
            <a:off x="2286002" y="818351"/>
            <a:ext cx="1618343" cy="34380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en-US" sz="1400" dirty="0" err="1">
                <a:solidFill>
                  <a:srgbClr val="FFFFFF"/>
                </a:solidFill>
                <a:latin typeface="Arial"/>
              </a:rPr>
              <a:t>ArticleAdded</a:t>
            </a:r>
            <a:endParaRPr lang="en-US" sz="1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85832DD-771F-E24F-8F5B-2B800FCCEA47}"/>
              </a:ext>
            </a:extLst>
          </p:cNvPr>
          <p:cNvSpPr/>
          <p:nvPr/>
        </p:nvSpPr>
        <p:spPr>
          <a:xfrm>
            <a:off x="2351317" y="1242934"/>
            <a:ext cx="65314" cy="2104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15702893-AB56-A246-8E97-27F4DBA72D40}"/>
              </a:ext>
            </a:extLst>
          </p:cNvPr>
          <p:cNvSpPr/>
          <p:nvPr/>
        </p:nvSpPr>
        <p:spPr>
          <a:xfrm>
            <a:off x="2351317" y="1682038"/>
            <a:ext cx="65314" cy="2104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CE644A-26E5-2940-BC63-70137E0F4CBF}"/>
              </a:ext>
            </a:extLst>
          </p:cNvPr>
          <p:cNvSpPr txBox="1"/>
          <p:nvPr/>
        </p:nvSpPr>
        <p:spPr>
          <a:xfrm>
            <a:off x="2351317" y="1458913"/>
            <a:ext cx="15530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b-NO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article</a:t>
            </a:r>
            <a:r>
              <a:rPr 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nb-NO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endParaRPr lang="nb-NO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070C0609-5014-9F48-A2CB-998DA5DB830E}"/>
              </a:ext>
            </a:extLst>
          </p:cNvPr>
          <p:cNvSpPr/>
          <p:nvPr/>
        </p:nvSpPr>
        <p:spPr>
          <a:xfrm>
            <a:off x="2355797" y="2484542"/>
            <a:ext cx="65314" cy="2104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34E19C07-44D7-9E4C-A7FE-DC6F3BC0B5E3}"/>
              </a:ext>
            </a:extLst>
          </p:cNvPr>
          <p:cNvSpPr/>
          <p:nvPr/>
        </p:nvSpPr>
        <p:spPr>
          <a:xfrm>
            <a:off x="2355797" y="3380850"/>
            <a:ext cx="65314" cy="2104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0593A5-6875-204D-B43E-71FC5992B183}"/>
              </a:ext>
            </a:extLst>
          </p:cNvPr>
          <p:cNvSpPr txBox="1"/>
          <p:nvPr/>
        </p:nvSpPr>
        <p:spPr>
          <a:xfrm>
            <a:off x="420912" y="322459"/>
            <a:ext cx="1576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i="1" dirty="0">
                <a:latin typeface="Montserrat" pitchFamily="2" charset="77"/>
              </a:rPr>
              <a:t>Version 1.0.0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FCE28E-E96F-8246-9603-68C02663DB68}"/>
              </a:ext>
            </a:extLst>
          </p:cNvPr>
          <p:cNvSpPr txBox="1"/>
          <p:nvPr/>
        </p:nvSpPr>
        <p:spPr>
          <a:xfrm>
            <a:off x="2162628" y="315164"/>
            <a:ext cx="1576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i="1" dirty="0">
                <a:latin typeface="Montserrat" pitchFamily="2" charset="77"/>
              </a:rPr>
              <a:t>Version 2.0.0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D6E7A5-39EE-674E-8C03-57DA881D25C1}"/>
              </a:ext>
            </a:extLst>
          </p:cNvPr>
          <p:cNvSpPr txBox="1"/>
          <p:nvPr/>
        </p:nvSpPr>
        <p:spPr>
          <a:xfrm>
            <a:off x="2416630" y="2664316"/>
            <a:ext cx="2249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b-NO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eventName</a:t>
            </a:r>
            <a:r>
              <a:rPr 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":"</a:t>
            </a:r>
            <a:r>
              <a:rPr lang="nb-NO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ProductAdded</a:t>
            </a:r>
            <a:r>
              <a:rPr 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nb-NO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properties</a:t>
            </a:r>
            <a:r>
              <a:rPr 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nb-NO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article</a:t>
            </a:r>
            <a:r>
              <a:rPr 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nb-NO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nb-NO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623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10C69-3BC7-0846-8172-479CD24BC8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1ECA25-ACFC-244D-BA1C-AB06460F1C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9FF6C-3776-9947-8677-0F742C815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755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F13927-7A0D-B84B-9DE2-A7FD1ADC9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29782">
            <a:off x="3736325" y="2850578"/>
            <a:ext cx="923261" cy="9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6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10C69-3BC7-0846-8172-479CD24BC8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1ECA25-ACFC-244D-BA1C-AB06460F1C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9FF6C-3776-9947-8677-0F742C815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 radius="4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755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F13927-7A0D-B84B-9DE2-A7FD1ADC9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Blur radius="4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29782">
            <a:off x="3736325" y="2850578"/>
            <a:ext cx="923261" cy="94473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BF4B63-5EA1-8849-9331-21965C9BF127}"/>
              </a:ext>
            </a:extLst>
          </p:cNvPr>
          <p:cNvSpPr txBox="1">
            <a:spLocks/>
          </p:cNvSpPr>
          <p:nvPr/>
        </p:nvSpPr>
        <p:spPr>
          <a:xfrm>
            <a:off x="539749" y="633186"/>
            <a:ext cx="8101013" cy="2046404"/>
          </a:xfrm>
          <a:prstGeom prst="rect">
            <a:avLst/>
          </a:prstGeom>
        </p:spPr>
        <p:txBody>
          <a:bodyPr vert="horz" lIns="0" tIns="0" rIns="91440" bIns="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i="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7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«</a:t>
            </a:r>
            <a:r>
              <a:rPr kumimoji="0" lang="nb-NO" sz="27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Empower</a:t>
            </a:r>
            <a:r>
              <a:rPr kumimoji="0" lang="nb-NO" sz="27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 </a:t>
            </a:r>
            <a:r>
              <a:rPr kumimoji="0" lang="nb-NO" sz="27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developers</a:t>
            </a:r>
            <a:r>
              <a:rPr kumimoji="0" lang="nb-NO" sz="27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 to </a:t>
            </a:r>
            <a:r>
              <a:rPr kumimoji="0" lang="nb-NO" sz="27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create</a:t>
            </a:r>
            <a:r>
              <a:rPr kumimoji="0" lang="nb-NO" sz="27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 </a:t>
            </a:r>
            <a:r>
              <a:rPr kumimoji="0" lang="nb-NO" sz="27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great</a:t>
            </a:r>
            <a:r>
              <a:rPr kumimoji="0" lang="nb-NO" sz="27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, </a:t>
            </a:r>
            <a:r>
              <a:rPr kumimoji="0" lang="nb-NO" sz="27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sustainable</a:t>
            </a:r>
            <a:r>
              <a:rPr kumimoji="0" lang="nb-NO" sz="27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, </a:t>
            </a:r>
            <a:r>
              <a:rPr kumimoji="0" lang="nb-NO" sz="27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maintainable</a:t>
            </a:r>
            <a:r>
              <a:rPr kumimoji="0" lang="nb-NO" sz="27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 </a:t>
            </a:r>
            <a:r>
              <a:rPr kumimoji="0" lang="nb-NO" sz="27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software</a:t>
            </a:r>
            <a:r>
              <a:rPr kumimoji="0" lang="nb-NO" sz="27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 so </a:t>
            </a:r>
            <a:r>
              <a:rPr kumimoji="0" lang="nb-NO" sz="27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that</a:t>
            </a:r>
            <a:r>
              <a:rPr kumimoji="0" lang="nb-NO" sz="27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 </a:t>
            </a:r>
            <a:r>
              <a:rPr kumimoji="0" lang="nb-NO" sz="27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they</a:t>
            </a:r>
            <a:r>
              <a:rPr kumimoji="0" lang="nb-NO" sz="27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 </a:t>
            </a:r>
            <a:r>
              <a:rPr kumimoji="0" lang="nb-NO" sz="27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can</a:t>
            </a:r>
            <a:r>
              <a:rPr kumimoji="0" lang="nb-NO" sz="27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 make </a:t>
            </a:r>
            <a:r>
              <a:rPr kumimoji="0" lang="nb-NO" sz="27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their</a:t>
            </a:r>
            <a:r>
              <a:rPr kumimoji="0" lang="nb-NO" sz="27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 </a:t>
            </a:r>
            <a:r>
              <a:rPr kumimoji="0" lang="nb-NO" sz="27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users</a:t>
            </a:r>
            <a:r>
              <a:rPr kumimoji="0" lang="nb-NO" sz="27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 </a:t>
            </a:r>
            <a:r>
              <a:rPr kumimoji="0" lang="nb-NO" sz="27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feel</a:t>
            </a:r>
            <a:r>
              <a:rPr kumimoji="0" lang="nb-NO" sz="27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 like </a:t>
            </a:r>
            <a:r>
              <a:rPr kumimoji="0" lang="nb-NO" sz="27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heroes</a:t>
            </a:r>
            <a:r>
              <a:rPr kumimoji="0" lang="nb-NO" sz="27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254000" dir="2700000" algn="tl" rotWithShape="0">
                    <a:prstClr val="black">
                      <a:alpha val="71000"/>
                    </a:prstClr>
                  </a:outerShdw>
                </a:effectLst>
                <a:uLnTx/>
                <a:uFillTx/>
                <a:latin typeface="Montserrat" pitchFamily="2" charset="77"/>
                <a:ea typeface="+mj-ea"/>
                <a:cs typeface="+mj-cs"/>
              </a:rPr>
              <a:t>.»</a:t>
            </a:r>
          </a:p>
        </p:txBody>
      </p:sp>
    </p:spTree>
    <p:extLst>
      <p:ext uri="{BB962C8B-B14F-4D97-AF65-F5344CB8AC3E}">
        <p14:creationId xmlns:p14="http://schemas.microsoft.com/office/powerpoint/2010/main" val="310229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F9BFFB-F64D-8A4E-A8DF-567AE452DBA5}"/>
              </a:ext>
            </a:extLst>
          </p:cNvPr>
          <p:cNvSpPr/>
          <p:nvPr/>
        </p:nvSpPr>
        <p:spPr>
          <a:xfrm>
            <a:off x="1" y="2291644"/>
            <a:ext cx="9143999" cy="1462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nb-NO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33F893-36B8-A442-8E06-9ACB8CD7E3DF}"/>
              </a:ext>
            </a:extLst>
          </p:cNvPr>
          <p:cNvSpPr/>
          <p:nvPr/>
        </p:nvSpPr>
        <p:spPr>
          <a:xfrm>
            <a:off x="473798" y="2906806"/>
            <a:ext cx="469903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Linux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F9B13B-B26B-EC41-8766-7BFA01B57CE0}"/>
              </a:ext>
            </a:extLst>
          </p:cNvPr>
          <p:cNvSpPr/>
          <p:nvPr/>
        </p:nvSpPr>
        <p:spPr>
          <a:xfrm>
            <a:off x="473798" y="2556857"/>
            <a:ext cx="1261534" cy="225777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900" dirty="0">
                <a:solidFill>
                  <a:srgbClr val="2B2F34"/>
                </a:solidFill>
                <a:latin typeface="Montserrat" pitchFamily="2" charset="77"/>
              </a:rPr>
              <a:t>Operating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B80D29-6FFA-4B4B-93D0-730575D76E79}"/>
              </a:ext>
            </a:extLst>
          </p:cNvPr>
          <p:cNvSpPr/>
          <p:nvPr/>
        </p:nvSpPr>
        <p:spPr>
          <a:xfrm>
            <a:off x="1810120" y="2556857"/>
            <a:ext cx="764823" cy="225777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900" dirty="0">
                <a:solidFill>
                  <a:srgbClr val="2B2F34"/>
                </a:solidFill>
                <a:latin typeface="Montserrat" pitchFamily="2" charset="77"/>
              </a:rPr>
              <a:t>Storage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17A2E0-7F95-4448-9B78-D32BA136A678}"/>
              </a:ext>
            </a:extLst>
          </p:cNvPr>
          <p:cNvSpPr/>
          <p:nvPr/>
        </p:nvSpPr>
        <p:spPr>
          <a:xfrm>
            <a:off x="2649731" y="2556857"/>
            <a:ext cx="894645" cy="225777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900" dirty="0">
                <a:solidFill>
                  <a:srgbClr val="2B2F34"/>
                </a:solidFill>
                <a:latin typeface="Montserrat" pitchFamily="2" charset="77"/>
              </a:rPr>
              <a:t>Networking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D5F1A9-E1D0-E247-B251-4A4B2DA63648}"/>
              </a:ext>
            </a:extLst>
          </p:cNvPr>
          <p:cNvSpPr/>
          <p:nvPr/>
        </p:nvSpPr>
        <p:spPr>
          <a:xfrm>
            <a:off x="5826142" y="2556844"/>
            <a:ext cx="874892" cy="225777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900" dirty="0" err="1">
                <a:solidFill>
                  <a:srgbClr val="2B2F34"/>
                </a:solidFill>
                <a:latin typeface="Montserrat" pitchFamily="2" charset="77"/>
              </a:rPr>
              <a:t>Monitoring</a:t>
            </a:r>
            <a:endParaRPr lang="nb-NO" sz="900" dirty="0">
              <a:solidFill>
                <a:srgbClr val="2B2F34"/>
              </a:solidFill>
              <a:latin typeface="Montserrat" pitchFamily="2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72A842-1EAE-4A45-B6D4-0A7B4CD54FE2}"/>
              </a:ext>
            </a:extLst>
          </p:cNvPr>
          <p:cNvSpPr/>
          <p:nvPr/>
        </p:nvSpPr>
        <p:spPr>
          <a:xfrm>
            <a:off x="473798" y="1930324"/>
            <a:ext cx="927809" cy="225777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900" dirty="0">
                <a:solidFill>
                  <a:srgbClr val="2B2F34"/>
                </a:solidFill>
                <a:latin typeface="Montserrat" pitchFamily="2" charset="77"/>
              </a:rPr>
              <a:t>Architecture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6C6E04-3CA7-B54D-8B29-DBF6E80099AB}"/>
              </a:ext>
            </a:extLst>
          </p:cNvPr>
          <p:cNvSpPr/>
          <p:nvPr/>
        </p:nvSpPr>
        <p:spPr>
          <a:xfrm>
            <a:off x="1470037" y="1930319"/>
            <a:ext cx="659701" cy="225777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900" dirty="0">
                <a:solidFill>
                  <a:srgbClr val="2B2F34"/>
                </a:solidFill>
                <a:latin typeface="Montserrat" pitchFamily="2" charset="77"/>
              </a:rPr>
              <a:t>Security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E21BA8-3EB7-7C4B-AB14-99F91FDC2CFB}"/>
              </a:ext>
            </a:extLst>
          </p:cNvPr>
          <p:cNvSpPr/>
          <p:nvPr/>
        </p:nvSpPr>
        <p:spPr>
          <a:xfrm>
            <a:off x="3619164" y="2556848"/>
            <a:ext cx="1261534" cy="225777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900" dirty="0">
                <a:solidFill>
                  <a:srgbClr val="2B2F34"/>
                </a:solidFill>
                <a:latin typeface="Montserrat" pitchFamily="2" charset="77"/>
              </a:rPr>
              <a:t>Deployment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746243-F4E8-124C-8651-B3D41915A97F}"/>
              </a:ext>
            </a:extLst>
          </p:cNvPr>
          <p:cNvSpPr/>
          <p:nvPr/>
        </p:nvSpPr>
        <p:spPr>
          <a:xfrm>
            <a:off x="2191462" y="1930319"/>
            <a:ext cx="647004" cy="225777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900" dirty="0" err="1">
                <a:solidFill>
                  <a:srgbClr val="2B2F34"/>
                </a:solidFill>
                <a:latin typeface="Montserrat" pitchFamily="2" charset="77"/>
              </a:rPr>
              <a:t>Tenants</a:t>
            </a:r>
            <a:endParaRPr lang="nb-NO" sz="900" dirty="0">
              <a:solidFill>
                <a:srgbClr val="2B2F34"/>
              </a:solidFill>
              <a:latin typeface="Montserrat" pitchFamily="2" charset="7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85B91F-026C-9A4B-86BC-C64728C11F4E}"/>
              </a:ext>
            </a:extLst>
          </p:cNvPr>
          <p:cNvSpPr/>
          <p:nvPr/>
        </p:nvSpPr>
        <p:spPr>
          <a:xfrm>
            <a:off x="2900906" y="1930319"/>
            <a:ext cx="785991" cy="225777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900" dirty="0" err="1">
                <a:solidFill>
                  <a:srgbClr val="2B2F34"/>
                </a:solidFill>
                <a:latin typeface="Montserrat" pitchFamily="2" charset="77"/>
              </a:rPr>
              <a:t>Licensing</a:t>
            </a:r>
            <a:endParaRPr lang="nb-NO" sz="900" dirty="0">
              <a:solidFill>
                <a:srgbClr val="2B2F34"/>
              </a:solidFill>
              <a:latin typeface="Montserrat" pitchFamily="2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536B92-7CA6-1F4F-9157-B2A5B0D9D1AE}"/>
              </a:ext>
            </a:extLst>
          </p:cNvPr>
          <p:cNvSpPr/>
          <p:nvPr/>
        </p:nvSpPr>
        <p:spPr>
          <a:xfrm>
            <a:off x="3755328" y="1930319"/>
            <a:ext cx="954635" cy="225777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900" dirty="0" err="1">
                <a:solidFill>
                  <a:srgbClr val="2B2F34"/>
                </a:solidFill>
                <a:latin typeface="Montserrat" pitchFamily="2" charset="77"/>
              </a:rPr>
              <a:t>Localization</a:t>
            </a:r>
            <a:endParaRPr lang="nb-NO" sz="900" dirty="0">
              <a:solidFill>
                <a:srgbClr val="2B2F34"/>
              </a:solidFill>
              <a:latin typeface="Montserrat" pitchFamily="2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4AB7F5-40C5-BB4D-9AE9-CC3504B3A084}"/>
              </a:ext>
            </a:extLst>
          </p:cNvPr>
          <p:cNvSpPr/>
          <p:nvPr/>
        </p:nvSpPr>
        <p:spPr>
          <a:xfrm>
            <a:off x="4955486" y="2556845"/>
            <a:ext cx="795868" cy="225777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900" dirty="0">
                <a:solidFill>
                  <a:srgbClr val="2B2F34"/>
                </a:solidFill>
                <a:latin typeface="Montserrat" pitchFamily="2" charset="77"/>
              </a:rPr>
              <a:t>Hosting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BD17E3-A767-1540-9984-8812D9F7A3CC}"/>
              </a:ext>
            </a:extLst>
          </p:cNvPr>
          <p:cNvSpPr/>
          <p:nvPr/>
        </p:nvSpPr>
        <p:spPr>
          <a:xfrm>
            <a:off x="6775821" y="2556842"/>
            <a:ext cx="795868" cy="225777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900" dirty="0" err="1">
                <a:solidFill>
                  <a:srgbClr val="2B2F34"/>
                </a:solidFill>
                <a:latin typeface="Montserrat" pitchFamily="2" charset="77"/>
              </a:rPr>
              <a:t>Billing</a:t>
            </a:r>
            <a:endParaRPr lang="nb-NO" sz="900" dirty="0">
              <a:solidFill>
                <a:srgbClr val="2B2F34"/>
              </a:solidFill>
              <a:latin typeface="Montserrat" pitchFamily="2" charset="7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B21A1B-D553-3140-B3D8-215EE8CABA99}"/>
              </a:ext>
            </a:extLst>
          </p:cNvPr>
          <p:cNvSpPr/>
          <p:nvPr/>
        </p:nvSpPr>
        <p:spPr>
          <a:xfrm>
            <a:off x="1058711" y="2906804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Windows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42AD7D-3A7A-D244-857C-12037EC9FB83}"/>
              </a:ext>
            </a:extLst>
          </p:cNvPr>
          <p:cNvSpPr/>
          <p:nvPr/>
        </p:nvSpPr>
        <p:spPr>
          <a:xfrm>
            <a:off x="2105040" y="2906804"/>
            <a:ext cx="544691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RDBS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5480ED-B376-6D45-B0C3-A29001750E1E}"/>
              </a:ext>
            </a:extLst>
          </p:cNvPr>
          <p:cNvSpPr/>
          <p:nvPr/>
        </p:nvSpPr>
        <p:spPr>
          <a:xfrm>
            <a:off x="2105040" y="3200315"/>
            <a:ext cx="544691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Document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B1B4D6-392D-F949-9D72-171370893CEC}"/>
              </a:ext>
            </a:extLst>
          </p:cNvPr>
          <p:cNvSpPr/>
          <p:nvPr/>
        </p:nvSpPr>
        <p:spPr>
          <a:xfrm>
            <a:off x="2105039" y="3496870"/>
            <a:ext cx="544691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API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529A7526-8CEA-0341-B15C-B29B33E429B5}"/>
              </a:ext>
            </a:extLst>
          </p:cNvPr>
          <p:cNvCxnSpPr>
            <a:endCxn id="28" idx="1"/>
          </p:cNvCxnSpPr>
          <p:nvPr/>
        </p:nvCxnSpPr>
        <p:spPr>
          <a:xfrm rot="16200000" flipH="1">
            <a:off x="1888437" y="2803091"/>
            <a:ext cx="237064" cy="196139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325C1855-A916-D847-ACE4-AA1DCCF3E0B2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1741683" y="2949848"/>
            <a:ext cx="530574" cy="196138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79C77FD-CF79-9D4D-B731-69B450FC9B35}"/>
              </a:ext>
            </a:extLst>
          </p:cNvPr>
          <p:cNvCxnSpPr>
            <a:cxnSpLocks/>
            <a:endCxn id="30" idx="1"/>
          </p:cNvCxnSpPr>
          <p:nvPr/>
        </p:nvCxnSpPr>
        <p:spPr>
          <a:xfrm rot="16200000" flipH="1">
            <a:off x="1593403" y="3098123"/>
            <a:ext cx="827132" cy="196139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2DA2137-208C-574A-91E7-E2069ACB943A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rot="5400000">
            <a:off x="844572" y="2646813"/>
            <a:ext cx="124172" cy="395815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5BEFB5F-F597-0C41-BA26-A54BE9309617}"/>
              </a:ext>
            </a:extLst>
          </p:cNvPr>
          <p:cNvCxnSpPr>
            <a:cxnSpLocks/>
            <a:stCxn id="12" idx="2"/>
            <a:endCxn id="27" idx="0"/>
          </p:cNvCxnSpPr>
          <p:nvPr/>
        </p:nvCxnSpPr>
        <p:spPr>
          <a:xfrm rot="16200000" flipH="1">
            <a:off x="1188708" y="2698490"/>
            <a:ext cx="124171" cy="29245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95B0CBE-AF1A-4B4F-9D5F-B92D4954D5E8}"/>
              </a:ext>
            </a:extLst>
          </p:cNvPr>
          <p:cNvSpPr/>
          <p:nvPr/>
        </p:nvSpPr>
        <p:spPr>
          <a:xfrm>
            <a:off x="3034616" y="2906804"/>
            <a:ext cx="544691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Load</a:t>
            </a:r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 </a:t>
            </a:r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Balancing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3D5883F-3125-494F-AC60-3631917F2B77}"/>
              </a:ext>
            </a:extLst>
          </p:cNvPr>
          <p:cNvSpPr/>
          <p:nvPr/>
        </p:nvSpPr>
        <p:spPr>
          <a:xfrm>
            <a:off x="3034616" y="3200315"/>
            <a:ext cx="544691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Routing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A0D3E08-B205-F04B-AE8D-21F1D966D4DC}"/>
              </a:ext>
            </a:extLst>
          </p:cNvPr>
          <p:cNvSpPr/>
          <p:nvPr/>
        </p:nvSpPr>
        <p:spPr>
          <a:xfrm>
            <a:off x="3034615" y="3496870"/>
            <a:ext cx="544691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DNS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32DB74D-5266-934E-A0EE-C271748C5BA4}"/>
              </a:ext>
            </a:extLst>
          </p:cNvPr>
          <p:cNvSpPr/>
          <p:nvPr/>
        </p:nvSpPr>
        <p:spPr>
          <a:xfrm>
            <a:off x="3034614" y="3793424"/>
            <a:ext cx="544691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TLS/SSL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A5A7C857-9CAF-254F-9E17-4ABB8C0E3923}"/>
              </a:ext>
            </a:extLst>
          </p:cNvPr>
          <p:cNvCxnSpPr>
            <a:cxnSpLocks/>
            <a:endCxn id="45" idx="1"/>
          </p:cNvCxnSpPr>
          <p:nvPr/>
        </p:nvCxnSpPr>
        <p:spPr>
          <a:xfrm rot="16200000" flipH="1">
            <a:off x="2827191" y="2812268"/>
            <a:ext cx="225778" cy="189071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726558C7-1B4C-1449-A1F4-C87E52C547D3}"/>
              </a:ext>
            </a:extLst>
          </p:cNvPr>
          <p:cNvCxnSpPr>
            <a:cxnSpLocks/>
            <a:endCxn id="46" idx="1"/>
          </p:cNvCxnSpPr>
          <p:nvPr/>
        </p:nvCxnSpPr>
        <p:spPr>
          <a:xfrm rot="16200000" flipH="1">
            <a:off x="2680436" y="2959025"/>
            <a:ext cx="519288" cy="189069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F9D9A7B3-5EDF-C54D-B137-D109465B6A96}"/>
              </a:ext>
            </a:extLst>
          </p:cNvPr>
          <p:cNvCxnSpPr>
            <a:cxnSpLocks/>
            <a:endCxn id="47" idx="1"/>
          </p:cNvCxnSpPr>
          <p:nvPr/>
        </p:nvCxnSpPr>
        <p:spPr>
          <a:xfrm rot="16200000" flipH="1">
            <a:off x="2532156" y="3107300"/>
            <a:ext cx="815846" cy="189071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65A53013-E6A3-4447-A167-DA5ACCB5F522}"/>
              </a:ext>
            </a:extLst>
          </p:cNvPr>
          <p:cNvCxnSpPr>
            <a:cxnSpLocks/>
            <a:endCxn id="51" idx="1"/>
          </p:cNvCxnSpPr>
          <p:nvPr/>
        </p:nvCxnSpPr>
        <p:spPr>
          <a:xfrm rot="16200000" flipH="1">
            <a:off x="2378233" y="3249933"/>
            <a:ext cx="1123688" cy="189072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64B75EB-09B5-E849-8C24-49195BA8D6F3}"/>
              </a:ext>
            </a:extLst>
          </p:cNvPr>
          <p:cNvSpPr/>
          <p:nvPr/>
        </p:nvSpPr>
        <p:spPr>
          <a:xfrm>
            <a:off x="4778393" y="1930318"/>
            <a:ext cx="407805" cy="225777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900" dirty="0">
                <a:solidFill>
                  <a:srgbClr val="2B2F34"/>
                </a:solidFill>
                <a:latin typeface="Montserrat" pitchFamily="2" charset="77"/>
              </a:rPr>
              <a:t>API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430E7AD-D392-A846-A545-692197C0610D}"/>
              </a:ext>
            </a:extLst>
          </p:cNvPr>
          <p:cNvSpPr/>
          <p:nvPr/>
        </p:nvSpPr>
        <p:spPr>
          <a:xfrm>
            <a:off x="7522856" y="1929629"/>
            <a:ext cx="407805" cy="225777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900" dirty="0">
                <a:solidFill>
                  <a:srgbClr val="2B2F34"/>
                </a:solidFill>
                <a:latin typeface="Montserrat" pitchFamily="2" charset="77"/>
              </a:rPr>
              <a:t>ML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1A423E-67B0-F447-B783-1DCC1C7C1867}"/>
              </a:ext>
            </a:extLst>
          </p:cNvPr>
          <p:cNvSpPr/>
          <p:nvPr/>
        </p:nvSpPr>
        <p:spPr>
          <a:xfrm>
            <a:off x="4186428" y="2899223"/>
            <a:ext cx="630798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Build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0482B58-52E1-9A48-A551-9A49BF2EB0A3}"/>
              </a:ext>
            </a:extLst>
          </p:cNvPr>
          <p:cNvSpPr/>
          <p:nvPr/>
        </p:nvSpPr>
        <p:spPr>
          <a:xfrm>
            <a:off x="4186428" y="3192734"/>
            <a:ext cx="630798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A/B Testing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D8D76BB-B617-784F-B910-935E50432ECF}"/>
              </a:ext>
            </a:extLst>
          </p:cNvPr>
          <p:cNvSpPr/>
          <p:nvPr/>
        </p:nvSpPr>
        <p:spPr>
          <a:xfrm>
            <a:off x="4186428" y="3489290"/>
            <a:ext cx="630799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Feature</a:t>
            </a:r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 </a:t>
            </a:r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Toggling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9052BE-05D7-DF47-B553-676B76B2B93C}"/>
              </a:ext>
            </a:extLst>
          </p:cNvPr>
          <p:cNvSpPr/>
          <p:nvPr/>
        </p:nvSpPr>
        <p:spPr>
          <a:xfrm>
            <a:off x="4186426" y="3785845"/>
            <a:ext cx="63080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CI / CD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0E513EB3-7A5E-4A48-8C3E-2619CE9F46C2}"/>
              </a:ext>
            </a:extLst>
          </p:cNvPr>
          <p:cNvCxnSpPr>
            <a:cxnSpLocks/>
            <a:endCxn id="75" idx="1"/>
          </p:cNvCxnSpPr>
          <p:nvPr/>
        </p:nvCxnSpPr>
        <p:spPr>
          <a:xfrm rot="16200000" flipH="1">
            <a:off x="3979004" y="2804687"/>
            <a:ext cx="225778" cy="189072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894A439-01DA-1449-B0DD-BA0385DABB7E}"/>
              </a:ext>
            </a:extLst>
          </p:cNvPr>
          <p:cNvCxnSpPr>
            <a:cxnSpLocks/>
            <a:endCxn id="76" idx="1"/>
          </p:cNvCxnSpPr>
          <p:nvPr/>
        </p:nvCxnSpPr>
        <p:spPr>
          <a:xfrm rot="16200000" flipH="1">
            <a:off x="3832249" y="2951445"/>
            <a:ext cx="519288" cy="189070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38676469-9438-DB4F-9918-7F6F621FF133}"/>
              </a:ext>
            </a:extLst>
          </p:cNvPr>
          <p:cNvCxnSpPr>
            <a:cxnSpLocks/>
            <a:endCxn id="77" idx="1"/>
          </p:cNvCxnSpPr>
          <p:nvPr/>
        </p:nvCxnSpPr>
        <p:spPr>
          <a:xfrm rot="16200000" flipH="1">
            <a:off x="3683968" y="3099719"/>
            <a:ext cx="815846" cy="189072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E88974BA-C59A-274B-B3F4-760BAD1EBCF8}"/>
              </a:ext>
            </a:extLst>
          </p:cNvPr>
          <p:cNvCxnSpPr>
            <a:cxnSpLocks/>
            <a:endCxn id="78" idx="1"/>
          </p:cNvCxnSpPr>
          <p:nvPr/>
        </p:nvCxnSpPr>
        <p:spPr>
          <a:xfrm rot="16200000" flipH="1">
            <a:off x="3530047" y="3242353"/>
            <a:ext cx="1123688" cy="189072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003A9AE2-B5A0-F84D-B1C7-A79F11100440}"/>
              </a:ext>
            </a:extLst>
          </p:cNvPr>
          <p:cNvSpPr/>
          <p:nvPr/>
        </p:nvSpPr>
        <p:spPr>
          <a:xfrm>
            <a:off x="7624871" y="2555326"/>
            <a:ext cx="1140900" cy="225777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900" dirty="0">
                <a:solidFill>
                  <a:srgbClr val="2B2F34"/>
                </a:solidFill>
                <a:latin typeface="Montserrat" pitchFamily="2" charset="77"/>
              </a:rPr>
              <a:t>User </a:t>
            </a:r>
            <a:r>
              <a:rPr lang="nb-NO" sz="900" dirty="0" err="1">
                <a:solidFill>
                  <a:srgbClr val="2B2F34"/>
                </a:solidFill>
                <a:latin typeface="Montserrat" pitchFamily="2" charset="77"/>
              </a:rPr>
              <a:t>Satisfaction</a:t>
            </a:r>
            <a:endParaRPr lang="nb-NO" sz="900" dirty="0">
              <a:solidFill>
                <a:srgbClr val="2B2F34"/>
              </a:solidFill>
              <a:latin typeface="Montserrat" pitchFamily="2" charset="77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B1B9BEB-8EF4-F44F-8022-3CF446A3AE24}"/>
              </a:ext>
            </a:extLst>
          </p:cNvPr>
          <p:cNvSpPr/>
          <p:nvPr/>
        </p:nvSpPr>
        <p:spPr>
          <a:xfrm>
            <a:off x="5220996" y="2899223"/>
            <a:ext cx="669775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Containerizing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445EF67-DC61-124E-B331-8636CA98D9F6}"/>
              </a:ext>
            </a:extLst>
          </p:cNvPr>
          <p:cNvSpPr/>
          <p:nvPr/>
        </p:nvSpPr>
        <p:spPr>
          <a:xfrm>
            <a:off x="5220996" y="3192734"/>
            <a:ext cx="669774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Reliability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CE6C540-E35F-B742-8B81-95F2AB84A4B5}"/>
              </a:ext>
            </a:extLst>
          </p:cNvPr>
          <p:cNvSpPr/>
          <p:nvPr/>
        </p:nvSpPr>
        <p:spPr>
          <a:xfrm>
            <a:off x="5220996" y="3489290"/>
            <a:ext cx="669775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SLA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5B6A5352-0721-1445-8A28-B8B633071330}"/>
              </a:ext>
            </a:extLst>
          </p:cNvPr>
          <p:cNvCxnSpPr>
            <a:cxnSpLocks/>
            <a:endCxn id="88" idx="1"/>
          </p:cNvCxnSpPr>
          <p:nvPr/>
        </p:nvCxnSpPr>
        <p:spPr>
          <a:xfrm rot="16200000" flipH="1">
            <a:off x="5013570" y="2804687"/>
            <a:ext cx="225778" cy="189072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B78BFE36-8BBC-AB48-B02C-74EA04E31AD5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H="1">
            <a:off x="4866817" y="2951445"/>
            <a:ext cx="519288" cy="189070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8A4DCF89-9456-8442-9147-F2E8B5AE6B7D}"/>
              </a:ext>
            </a:extLst>
          </p:cNvPr>
          <p:cNvCxnSpPr>
            <a:cxnSpLocks/>
            <a:endCxn id="90" idx="1"/>
          </p:cNvCxnSpPr>
          <p:nvPr/>
        </p:nvCxnSpPr>
        <p:spPr>
          <a:xfrm rot="16200000" flipH="1">
            <a:off x="4718536" y="3099719"/>
            <a:ext cx="815846" cy="189072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4E4A526-FEED-7B4A-9E96-0A1308FF6438}"/>
              </a:ext>
            </a:extLst>
          </p:cNvPr>
          <p:cNvSpPr/>
          <p:nvPr/>
        </p:nvSpPr>
        <p:spPr>
          <a:xfrm>
            <a:off x="6133306" y="2887936"/>
            <a:ext cx="669775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Uptime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6909B41-7979-3747-8589-6D64DDF5740C}"/>
              </a:ext>
            </a:extLst>
          </p:cNvPr>
          <p:cNvSpPr/>
          <p:nvPr/>
        </p:nvSpPr>
        <p:spPr>
          <a:xfrm>
            <a:off x="6133306" y="3181447"/>
            <a:ext cx="669774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Performance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B68C60-6120-4047-A642-62B997AE50AA}"/>
              </a:ext>
            </a:extLst>
          </p:cNvPr>
          <p:cNvSpPr/>
          <p:nvPr/>
        </p:nvSpPr>
        <p:spPr>
          <a:xfrm>
            <a:off x="6133306" y="3478001"/>
            <a:ext cx="669775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Errors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A01B5453-15CF-E54C-B2B5-D597F9406BF6}"/>
              </a:ext>
            </a:extLst>
          </p:cNvPr>
          <p:cNvCxnSpPr>
            <a:cxnSpLocks/>
            <a:endCxn id="102" idx="1"/>
          </p:cNvCxnSpPr>
          <p:nvPr/>
        </p:nvCxnSpPr>
        <p:spPr>
          <a:xfrm rot="16200000" flipH="1">
            <a:off x="5925881" y="2793399"/>
            <a:ext cx="225778" cy="189072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145A04F5-AA9B-7F4D-97B5-2B747BBF5577}"/>
              </a:ext>
            </a:extLst>
          </p:cNvPr>
          <p:cNvCxnSpPr>
            <a:cxnSpLocks/>
            <a:endCxn id="103" idx="1"/>
          </p:cNvCxnSpPr>
          <p:nvPr/>
        </p:nvCxnSpPr>
        <p:spPr>
          <a:xfrm rot="16200000" flipH="1">
            <a:off x="5779127" y="2940156"/>
            <a:ext cx="519288" cy="189070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636A2723-C778-1D48-B6F2-4625B9F951F6}"/>
              </a:ext>
            </a:extLst>
          </p:cNvPr>
          <p:cNvCxnSpPr>
            <a:cxnSpLocks/>
            <a:endCxn id="104" idx="1"/>
          </p:cNvCxnSpPr>
          <p:nvPr/>
        </p:nvCxnSpPr>
        <p:spPr>
          <a:xfrm rot="16200000" flipH="1">
            <a:off x="5630847" y="3088431"/>
            <a:ext cx="815846" cy="189072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7EA7FAE-2939-3C48-9ACA-E9A3D619F249}"/>
              </a:ext>
            </a:extLst>
          </p:cNvPr>
          <p:cNvSpPr/>
          <p:nvPr/>
        </p:nvSpPr>
        <p:spPr>
          <a:xfrm>
            <a:off x="708395" y="1594585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People </a:t>
            </a:r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Scale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9E42353-EE2F-CE4B-82EB-A465609A1069}"/>
              </a:ext>
            </a:extLst>
          </p:cNvPr>
          <p:cNvSpPr/>
          <p:nvPr/>
        </p:nvSpPr>
        <p:spPr>
          <a:xfrm>
            <a:off x="705230" y="1299364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Microservices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6F2FEA5-96D3-374B-B382-E1441F50A160}"/>
              </a:ext>
            </a:extLst>
          </p:cNvPr>
          <p:cNvSpPr/>
          <p:nvPr/>
        </p:nvSpPr>
        <p:spPr>
          <a:xfrm>
            <a:off x="705230" y="1004143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Maintainable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9F3A7F9-DC5C-A94E-8B09-7C0F52671198}"/>
              </a:ext>
            </a:extLst>
          </p:cNvPr>
          <p:cNvSpPr/>
          <p:nvPr/>
        </p:nvSpPr>
        <p:spPr>
          <a:xfrm>
            <a:off x="705230" y="708922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Testable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870B590-9608-1542-B9FE-5A8EDE0FF852}"/>
              </a:ext>
            </a:extLst>
          </p:cNvPr>
          <p:cNvSpPr/>
          <p:nvPr/>
        </p:nvSpPr>
        <p:spPr>
          <a:xfrm>
            <a:off x="1586611" y="1594585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Authorities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CEE5378-C82B-2044-AFF1-CC25AB65953B}"/>
              </a:ext>
            </a:extLst>
          </p:cNvPr>
          <p:cNvSpPr/>
          <p:nvPr/>
        </p:nvSpPr>
        <p:spPr>
          <a:xfrm>
            <a:off x="1577454" y="1294804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Identity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0342206-F2E8-C347-B452-BA7020A9CE38}"/>
              </a:ext>
            </a:extLst>
          </p:cNvPr>
          <p:cNvSpPr/>
          <p:nvPr/>
        </p:nvSpPr>
        <p:spPr>
          <a:xfrm>
            <a:off x="1570588" y="1001999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Access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90F6382-7CBD-6F47-827D-AF11440C937B}"/>
              </a:ext>
            </a:extLst>
          </p:cNvPr>
          <p:cNvSpPr/>
          <p:nvPr/>
        </p:nvSpPr>
        <p:spPr>
          <a:xfrm>
            <a:off x="7955977" y="2899223"/>
            <a:ext cx="669775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Feedback loop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9805BAE-1ADA-0C48-9E72-EDE11A89AA67}"/>
              </a:ext>
            </a:extLst>
          </p:cNvPr>
          <p:cNvSpPr/>
          <p:nvPr/>
        </p:nvSpPr>
        <p:spPr>
          <a:xfrm>
            <a:off x="7955977" y="3192734"/>
            <a:ext cx="669774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New </a:t>
            </a:r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features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4B150A21-10A3-484C-9128-C7D4EFF4997D}"/>
              </a:ext>
            </a:extLst>
          </p:cNvPr>
          <p:cNvCxnSpPr>
            <a:cxnSpLocks/>
            <a:endCxn id="115" idx="1"/>
          </p:cNvCxnSpPr>
          <p:nvPr/>
        </p:nvCxnSpPr>
        <p:spPr>
          <a:xfrm rot="16200000" flipH="1">
            <a:off x="7748552" y="2804687"/>
            <a:ext cx="225778" cy="189072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851A9E40-50A6-F64B-95D0-D63721D5506F}"/>
              </a:ext>
            </a:extLst>
          </p:cNvPr>
          <p:cNvCxnSpPr>
            <a:cxnSpLocks/>
            <a:endCxn id="116" idx="1"/>
          </p:cNvCxnSpPr>
          <p:nvPr/>
        </p:nvCxnSpPr>
        <p:spPr>
          <a:xfrm rot="16200000" flipH="1">
            <a:off x="7601798" y="2951445"/>
            <a:ext cx="519288" cy="189070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388C6729-BD2D-0943-A9F4-AA99F1071E54}"/>
              </a:ext>
            </a:extLst>
          </p:cNvPr>
          <p:cNvCxnSpPr>
            <a:cxnSpLocks/>
            <a:endCxn id="112" idx="1"/>
          </p:cNvCxnSpPr>
          <p:nvPr/>
        </p:nvCxnSpPr>
        <p:spPr>
          <a:xfrm rot="5400000" flipH="1" flipV="1">
            <a:off x="1447640" y="1791342"/>
            <a:ext cx="222841" cy="55104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DB911233-9E66-CC4E-93F5-1C87F7FFBEDC}"/>
              </a:ext>
            </a:extLst>
          </p:cNvPr>
          <p:cNvCxnSpPr>
            <a:cxnSpLocks/>
            <a:endCxn id="113" idx="1"/>
          </p:cNvCxnSpPr>
          <p:nvPr/>
        </p:nvCxnSpPr>
        <p:spPr>
          <a:xfrm rot="5400000" flipH="1" flipV="1">
            <a:off x="1289603" y="1649161"/>
            <a:ext cx="529320" cy="46382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9F113608-B84F-C446-843C-FF0A78414E31}"/>
              </a:ext>
            </a:extLst>
          </p:cNvPr>
          <p:cNvCxnSpPr>
            <a:cxnSpLocks/>
            <a:endCxn id="114" idx="1"/>
          </p:cNvCxnSpPr>
          <p:nvPr/>
        </p:nvCxnSpPr>
        <p:spPr>
          <a:xfrm rot="5400000" flipH="1" flipV="1">
            <a:off x="1139033" y="1505458"/>
            <a:ext cx="822124" cy="40987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F0DCE6C7-F1B5-374F-8D69-52429D627A76}"/>
              </a:ext>
            </a:extLst>
          </p:cNvPr>
          <p:cNvCxnSpPr>
            <a:cxnSpLocks/>
            <a:endCxn id="111" idx="1"/>
          </p:cNvCxnSpPr>
          <p:nvPr/>
        </p:nvCxnSpPr>
        <p:spPr>
          <a:xfrm rot="5400000" flipH="1" flipV="1">
            <a:off x="92997" y="1319409"/>
            <a:ext cx="1109833" cy="114636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69A6714A-D113-CA4E-8546-3A3477A4C61D}"/>
              </a:ext>
            </a:extLst>
          </p:cNvPr>
          <p:cNvCxnSpPr>
            <a:cxnSpLocks/>
            <a:endCxn id="110" idx="1"/>
          </p:cNvCxnSpPr>
          <p:nvPr/>
        </p:nvCxnSpPr>
        <p:spPr>
          <a:xfrm rot="5400000" flipH="1" flipV="1">
            <a:off x="241271" y="1466356"/>
            <a:ext cx="813283" cy="114637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>
            <a:extLst>
              <a:ext uri="{FF2B5EF4-FFF2-40B4-BE49-F238E27FC236}">
                <a16:creationId xmlns:a16="http://schemas.microsoft.com/office/drawing/2014/main" id="{F349D501-A545-534E-9B1F-3A7C779607D4}"/>
              </a:ext>
            </a:extLst>
          </p:cNvPr>
          <p:cNvCxnSpPr>
            <a:cxnSpLocks/>
            <a:endCxn id="109" idx="1"/>
          </p:cNvCxnSpPr>
          <p:nvPr/>
        </p:nvCxnSpPr>
        <p:spPr>
          <a:xfrm rot="5400000" flipH="1" flipV="1">
            <a:off x="402412" y="1600438"/>
            <a:ext cx="491003" cy="114635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>
            <a:extLst>
              <a:ext uri="{FF2B5EF4-FFF2-40B4-BE49-F238E27FC236}">
                <a16:creationId xmlns:a16="http://schemas.microsoft.com/office/drawing/2014/main" id="{3575C967-EE4F-F64F-B328-F86DEDEECFA3}"/>
              </a:ext>
            </a:extLst>
          </p:cNvPr>
          <p:cNvCxnSpPr>
            <a:cxnSpLocks/>
            <a:endCxn id="108" idx="1"/>
          </p:cNvCxnSpPr>
          <p:nvPr/>
        </p:nvCxnSpPr>
        <p:spPr>
          <a:xfrm rot="5400000" flipH="1" flipV="1">
            <a:off x="538076" y="1759995"/>
            <a:ext cx="222841" cy="117800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6B5D679-CDF0-AD46-8A71-47D21215FFAC}"/>
              </a:ext>
            </a:extLst>
          </p:cNvPr>
          <p:cNvSpPr/>
          <p:nvPr/>
        </p:nvSpPr>
        <p:spPr>
          <a:xfrm>
            <a:off x="2377864" y="1591247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Segregation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0BDF569-9CBE-2E4D-A046-7619FC273293}"/>
              </a:ext>
            </a:extLst>
          </p:cNvPr>
          <p:cNvSpPr/>
          <p:nvPr/>
        </p:nvSpPr>
        <p:spPr>
          <a:xfrm>
            <a:off x="2368707" y="1291466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Provisioning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A6CB0D37-BF66-D84C-AD23-0E546628E49E}"/>
              </a:ext>
            </a:extLst>
          </p:cNvPr>
          <p:cNvCxnSpPr>
            <a:cxnSpLocks/>
            <a:endCxn id="149" idx="1"/>
          </p:cNvCxnSpPr>
          <p:nvPr/>
        </p:nvCxnSpPr>
        <p:spPr>
          <a:xfrm rot="5400000" flipH="1" flipV="1">
            <a:off x="2238893" y="1788005"/>
            <a:ext cx="222841" cy="55104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93AFDEEA-EF64-3449-BE5A-3BCC30705FC1}"/>
              </a:ext>
            </a:extLst>
          </p:cNvPr>
          <p:cNvCxnSpPr>
            <a:cxnSpLocks/>
            <a:endCxn id="150" idx="1"/>
          </p:cNvCxnSpPr>
          <p:nvPr/>
        </p:nvCxnSpPr>
        <p:spPr>
          <a:xfrm rot="5400000" flipH="1" flipV="1">
            <a:off x="2080856" y="1645825"/>
            <a:ext cx="529320" cy="46382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5C32D87B-BAE5-894D-8F25-D3C80E9BD808}"/>
              </a:ext>
            </a:extLst>
          </p:cNvPr>
          <p:cNvSpPr/>
          <p:nvPr/>
        </p:nvSpPr>
        <p:spPr>
          <a:xfrm>
            <a:off x="3166074" y="1591247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Assignment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170F523-4C64-6049-A9D2-895786F9CC26}"/>
              </a:ext>
            </a:extLst>
          </p:cNvPr>
          <p:cNvSpPr/>
          <p:nvPr/>
        </p:nvSpPr>
        <p:spPr>
          <a:xfrm>
            <a:off x="3156917" y="1291466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Billing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7C530552-8EE4-514C-8F9B-FAF712E68334}"/>
              </a:ext>
            </a:extLst>
          </p:cNvPr>
          <p:cNvCxnSpPr>
            <a:cxnSpLocks/>
            <a:endCxn id="155" idx="1"/>
          </p:cNvCxnSpPr>
          <p:nvPr/>
        </p:nvCxnSpPr>
        <p:spPr>
          <a:xfrm rot="5400000" flipH="1" flipV="1">
            <a:off x="3027103" y="1788005"/>
            <a:ext cx="222841" cy="55104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D7628D70-127B-1748-B3DE-7C50F0619371}"/>
              </a:ext>
            </a:extLst>
          </p:cNvPr>
          <p:cNvCxnSpPr>
            <a:cxnSpLocks/>
            <a:endCxn id="156" idx="1"/>
          </p:cNvCxnSpPr>
          <p:nvPr/>
        </p:nvCxnSpPr>
        <p:spPr>
          <a:xfrm rot="5400000" flipH="1" flipV="1">
            <a:off x="2869066" y="1645825"/>
            <a:ext cx="529320" cy="46382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1104D6F-29DA-034F-810B-59AD9205139F}"/>
              </a:ext>
            </a:extLst>
          </p:cNvPr>
          <p:cNvSpPr/>
          <p:nvPr/>
        </p:nvSpPr>
        <p:spPr>
          <a:xfrm>
            <a:off x="3953877" y="1590461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Globalization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8676B8E-B7D8-A64C-970C-452AF4CD0CE8}"/>
              </a:ext>
            </a:extLst>
          </p:cNvPr>
          <p:cNvSpPr/>
          <p:nvPr/>
        </p:nvSpPr>
        <p:spPr>
          <a:xfrm>
            <a:off x="3944720" y="1290680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Text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CF0710C-DBA0-0C43-AF53-394C8E6A4DBD}"/>
              </a:ext>
            </a:extLst>
          </p:cNvPr>
          <p:cNvSpPr/>
          <p:nvPr/>
        </p:nvSpPr>
        <p:spPr>
          <a:xfrm>
            <a:off x="3937854" y="997877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Visualization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BC2B4E86-D495-A047-8864-387BBB0AFC84}"/>
              </a:ext>
            </a:extLst>
          </p:cNvPr>
          <p:cNvCxnSpPr>
            <a:cxnSpLocks/>
            <a:endCxn id="159" idx="1"/>
          </p:cNvCxnSpPr>
          <p:nvPr/>
        </p:nvCxnSpPr>
        <p:spPr>
          <a:xfrm rot="5400000" flipH="1" flipV="1">
            <a:off x="3814906" y="1787219"/>
            <a:ext cx="222841" cy="55104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270596B2-5BF0-4841-A100-6F997711AA81}"/>
              </a:ext>
            </a:extLst>
          </p:cNvPr>
          <p:cNvCxnSpPr>
            <a:cxnSpLocks/>
            <a:endCxn id="160" idx="1"/>
          </p:cNvCxnSpPr>
          <p:nvPr/>
        </p:nvCxnSpPr>
        <p:spPr>
          <a:xfrm rot="5400000" flipH="1" flipV="1">
            <a:off x="3656869" y="1645039"/>
            <a:ext cx="529320" cy="46382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163">
            <a:extLst>
              <a:ext uri="{FF2B5EF4-FFF2-40B4-BE49-F238E27FC236}">
                <a16:creationId xmlns:a16="http://schemas.microsoft.com/office/drawing/2014/main" id="{159AE293-49AB-F247-8E7D-14BEFFA3E08A}"/>
              </a:ext>
            </a:extLst>
          </p:cNvPr>
          <p:cNvCxnSpPr>
            <a:cxnSpLocks/>
            <a:endCxn id="161" idx="1"/>
          </p:cNvCxnSpPr>
          <p:nvPr/>
        </p:nvCxnSpPr>
        <p:spPr>
          <a:xfrm rot="5400000" flipH="1" flipV="1">
            <a:off x="3506298" y="1501335"/>
            <a:ext cx="822124" cy="40987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94237C30-CEEB-D449-9B86-DA2BD38AF710}"/>
              </a:ext>
            </a:extLst>
          </p:cNvPr>
          <p:cNvSpPr/>
          <p:nvPr/>
        </p:nvSpPr>
        <p:spPr>
          <a:xfrm>
            <a:off x="4865271" y="1590461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REST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AE812E10-2CCB-7940-8D5C-FFC54B04E9B4}"/>
              </a:ext>
            </a:extLst>
          </p:cNvPr>
          <p:cNvSpPr/>
          <p:nvPr/>
        </p:nvSpPr>
        <p:spPr>
          <a:xfrm>
            <a:off x="4856114" y="1290680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GraphQL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4AEEB84B-74A6-DC46-86B8-C01786476FA2}"/>
              </a:ext>
            </a:extLst>
          </p:cNvPr>
          <p:cNvCxnSpPr>
            <a:cxnSpLocks/>
            <a:endCxn id="167" idx="1"/>
          </p:cNvCxnSpPr>
          <p:nvPr/>
        </p:nvCxnSpPr>
        <p:spPr>
          <a:xfrm rot="5400000" flipH="1" flipV="1">
            <a:off x="4726300" y="1787219"/>
            <a:ext cx="222841" cy="55104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>
            <a:extLst>
              <a:ext uri="{FF2B5EF4-FFF2-40B4-BE49-F238E27FC236}">
                <a16:creationId xmlns:a16="http://schemas.microsoft.com/office/drawing/2014/main" id="{74078E91-63E2-3D4F-BF91-611E4E6C9CBC}"/>
              </a:ext>
            </a:extLst>
          </p:cNvPr>
          <p:cNvCxnSpPr>
            <a:cxnSpLocks/>
            <a:endCxn id="168" idx="1"/>
          </p:cNvCxnSpPr>
          <p:nvPr/>
        </p:nvCxnSpPr>
        <p:spPr>
          <a:xfrm rot="5400000" flipH="1" flipV="1">
            <a:off x="4568263" y="1645039"/>
            <a:ext cx="529320" cy="46382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1EFBCF5-A148-FE46-9E5B-A0086E6B8123}"/>
              </a:ext>
            </a:extLst>
          </p:cNvPr>
          <p:cNvSpPr/>
          <p:nvPr/>
        </p:nvSpPr>
        <p:spPr>
          <a:xfrm>
            <a:off x="5641777" y="1594585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Web 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964FA0D-C29E-2140-B278-17F05891FC55}"/>
              </a:ext>
            </a:extLst>
          </p:cNvPr>
          <p:cNvSpPr/>
          <p:nvPr/>
        </p:nvSpPr>
        <p:spPr>
          <a:xfrm>
            <a:off x="5632620" y="1294804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Desktop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8C1F5E0-482F-A74F-863A-C755D074285B}"/>
              </a:ext>
            </a:extLst>
          </p:cNvPr>
          <p:cNvSpPr/>
          <p:nvPr/>
        </p:nvSpPr>
        <p:spPr>
          <a:xfrm>
            <a:off x="5625754" y="1001999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Bot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cxnSp>
        <p:nvCxnSpPr>
          <p:cNvPr id="174" name="Elbow Connector 173">
            <a:extLst>
              <a:ext uri="{FF2B5EF4-FFF2-40B4-BE49-F238E27FC236}">
                <a16:creationId xmlns:a16="http://schemas.microsoft.com/office/drawing/2014/main" id="{07FE8A36-E1F9-0542-B9AF-440EAC4975E0}"/>
              </a:ext>
            </a:extLst>
          </p:cNvPr>
          <p:cNvCxnSpPr>
            <a:cxnSpLocks/>
            <a:endCxn id="171" idx="1"/>
          </p:cNvCxnSpPr>
          <p:nvPr/>
        </p:nvCxnSpPr>
        <p:spPr>
          <a:xfrm rot="5400000" flipH="1" flipV="1">
            <a:off x="5495316" y="1792807"/>
            <a:ext cx="231794" cy="61129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E3E59452-DD6D-A244-946A-E2EC5F101FDE}"/>
              </a:ext>
            </a:extLst>
          </p:cNvPr>
          <p:cNvCxnSpPr>
            <a:cxnSpLocks/>
            <a:endCxn id="172" idx="1"/>
          </p:cNvCxnSpPr>
          <p:nvPr/>
        </p:nvCxnSpPr>
        <p:spPr>
          <a:xfrm rot="5400000" flipH="1" flipV="1">
            <a:off x="5341232" y="1647882"/>
            <a:ext cx="531576" cy="51199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D7598A3B-02C9-D64C-B744-3A8BC401CA65}"/>
              </a:ext>
            </a:extLst>
          </p:cNvPr>
          <p:cNvCxnSpPr>
            <a:cxnSpLocks/>
            <a:endCxn id="173" idx="1"/>
          </p:cNvCxnSpPr>
          <p:nvPr/>
        </p:nvCxnSpPr>
        <p:spPr>
          <a:xfrm rot="5400000" flipH="1" flipV="1">
            <a:off x="5194589" y="1501724"/>
            <a:ext cx="818001" cy="44332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6E88382-EF2E-5441-A67E-EA5BE8E77A23}"/>
              </a:ext>
            </a:extLst>
          </p:cNvPr>
          <p:cNvSpPr/>
          <p:nvPr/>
        </p:nvSpPr>
        <p:spPr>
          <a:xfrm>
            <a:off x="5625296" y="704864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Mobile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3F5B4FE-7424-7349-995E-E058AACA1FEC}"/>
              </a:ext>
            </a:extLst>
          </p:cNvPr>
          <p:cNvSpPr/>
          <p:nvPr/>
        </p:nvSpPr>
        <p:spPr>
          <a:xfrm>
            <a:off x="5619767" y="415184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Digital </a:t>
            </a:r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Twin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cxnSp>
        <p:nvCxnSpPr>
          <p:cNvPr id="182" name="Elbow Connector 181">
            <a:extLst>
              <a:ext uri="{FF2B5EF4-FFF2-40B4-BE49-F238E27FC236}">
                <a16:creationId xmlns:a16="http://schemas.microsoft.com/office/drawing/2014/main" id="{3A72DB68-2C8D-BF45-BAF5-FA09B101C933}"/>
              </a:ext>
            </a:extLst>
          </p:cNvPr>
          <p:cNvCxnSpPr>
            <a:cxnSpLocks/>
            <a:endCxn id="181" idx="1"/>
          </p:cNvCxnSpPr>
          <p:nvPr/>
        </p:nvCxnSpPr>
        <p:spPr>
          <a:xfrm rot="5400000" flipH="1" flipV="1">
            <a:off x="4898186" y="1211310"/>
            <a:ext cx="1404816" cy="38345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>
            <a:extLst>
              <a:ext uri="{FF2B5EF4-FFF2-40B4-BE49-F238E27FC236}">
                <a16:creationId xmlns:a16="http://schemas.microsoft.com/office/drawing/2014/main" id="{588F4F38-1878-F847-B829-56FB334179EA}"/>
              </a:ext>
            </a:extLst>
          </p:cNvPr>
          <p:cNvCxnSpPr>
            <a:cxnSpLocks/>
            <a:endCxn id="180" idx="1"/>
          </p:cNvCxnSpPr>
          <p:nvPr/>
        </p:nvCxnSpPr>
        <p:spPr>
          <a:xfrm rot="5400000" flipH="1" flipV="1">
            <a:off x="5049901" y="1350798"/>
            <a:ext cx="1108440" cy="42350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255E7CF-39F1-FF4A-B9AB-FD341772A166}"/>
              </a:ext>
            </a:extLst>
          </p:cNvPr>
          <p:cNvSpPr/>
          <p:nvPr/>
        </p:nvSpPr>
        <p:spPr>
          <a:xfrm>
            <a:off x="5254628" y="1930316"/>
            <a:ext cx="917573" cy="225777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900" dirty="0" err="1">
                <a:solidFill>
                  <a:srgbClr val="2B2F34"/>
                </a:solidFill>
                <a:latin typeface="Montserrat" pitchFamily="2" charset="77"/>
              </a:rPr>
              <a:t>Interaction</a:t>
            </a:r>
            <a:endParaRPr lang="nb-NO" sz="900" dirty="0">
              <a:solidFill>
                <a:srgbClr val="2B2F34"/>
              </a:solidFill>
              <a:latin typeface="Montserrat" pitchFamily="2" charset="77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ED39A07E-2A17-524C-9236-DAE5B2902136}"/>
              </a:ext>
            </a:extLst>
          </p:cNvPr>
          <p:cNvSpPr/>
          <p:nvPr/>
        </p:nvSpPr>
        <p:spPr>
          <a:xfrm>
            <a:off x="6459025" y="1594585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Stemming 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7510197-FE54-DE45-9E4D-2FAB5BC7023C}"/>
              </a:ext>
            </a:extLst>
          </p:cNvPr>
          <p:cNvSpPr/>
          <p:nvPr/>
        </p:nvSpPr>
        <p:spPr>
          <a:xfrm>
            <a:off x="6449868" y="1294804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Tokenization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E7A3044-9D41-C14C-90ED-C36D36152375}"/>
              </a:ext>
            </a:extLst>
          </p:cNvPr>
          <p:cNvSpPr/>
          <p:nvPr/>
        </p:nvSpPr>
        <p:spPr>
          <a:xfrm>
            <a:off x="6443002" y="1001999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Stop </a:t>
            </a:r>
            <a:r>
              <a:rPr lang="nb-NO" sz="500" dirty="0" err="1">
                <a:solidFill>
                  <a:srgbClr val="FFFFFF"/>
                </a:solidFill>
                <a:latin typeface="Montserrat" pitchFamily="2" charset="77"/>
              </a:rPr>
              <a:t>words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268761E8-6344-CD4F-97E8-818596489CF2}"/>
              </a:ext>
            </a:extLst>
          </p:cNvPr>
          <p:cNvCxnSpPr>
            <a:cxnSpLocks/>
            <a:endCxn id="195" idx="1"/>
          </p:cNvCxnSpPr>
          <p:nvPr/>
        </p:nvCxnSpPr>
        <p:spPr>
          <a:xfrm rot="5400000" flipH="1" flipV="1">
            <a:off x="6312564" y="1792807"/>
            <a:ext cx="231794" cy="61129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>
            <a:extLst>
              <a:ext uri="{FF2B5EF4-FFF2-40B4-BE49-F238E27FC236}">
                <a16:creationId xmlns:a16="http://schemas.microsoft.com/office/drawing/2014/main" id="{2F1971DF-BD8F-4542-9800-96FE736EC9C5}"/>
              </a:ext>
            </a:extLst>
          </p:cNvPr>
          <p:cNvCxnSpPr>
            <a:cxnSpLocks/>
            <a:endCxn id="196" idx="1"/>
          </p:cNvCxnSpPr>
          <p:nvPr/>
        </p:nvCxnSpPr>
        <p:spPr>
          <a:xfrm rot="5400000" flipH="1" flipV="1">
            <a:off x="6158480" y="1647882"/>
            <a:ext cx="531576" cy="51199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>
            <a:extLst>
              <a:ext uri="{FF2B5EF4-FFF2-40B4-BE49-F238E27FC236}">
                <a16:creationId xmlns:a16="http://schemas.microsoft.com/office/drawing/2014/main" id="{5302305F-301F-4D4F-98B9-07809D91F28C}"/>
              </a:ext>
            </a:extLst>
          </p:cNvPr>
          <p:cNvCxnSpPr>
            <a:cxnSpLocks/>
            <a:endCxn id="197" idx="1"/>
          </p:cNvCxnSpPr>
          <p:nvPr/>
        </p:nvCxnSpPr>
        <p:spPr>
          <a:xfrm rot="5400000" flipH="1" flipV="1">
            <a:off x="6011837" y="1501724"/>
            <a:ext cx="818001" cy="44332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A7FE1D0-B39B-814E-84EF-C102A1C4E74A}"/>
              </a:ext>
            </a:extLst>
          </p:cNvPr>
          <p:cNvSpPr/>
          <p:nvPr/>
        </p:nvSpPr>
        <p:spPr>
          <a:xfrm>
            <a:off x="6442544" y="704864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Sentiment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cxnSp>
        <p:nvCxnSpPr>
          <p:cNvPr id="204" name="Elbow Connector 203">
            <a:extLst>
              <a:ext uri="{FF2B5EF4-FFF2-40B4-BE49-F238E27FC236}">
                <a16:creationId xmlns:a16="http://schemas.microsoft.com/office/drawing/2014/main" id="{3779761D-981C-2B4E-8D05-77A8856DDAA0}"/>
              </a:ext>
            </a:extLst>
          </p:cNvPr>
          <p:cNvCxnSpPr>
            <a:cxnSpLocks/>
            <a:endCxn id="201" idx="1"/>
          </p:cNvCxnSpPr>
          <p:nvPr/>
        </p:nvCxnSpPr>
        <p:spPr>
          <a:xfrm rot="5400000" flipH="1" flipV="1">
            <a:off x="5867149" y="1350798"/>
            <a:ext cx="1108440" cy="42350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25A0FBFB-FB0A-1D4A-ABF2-DCF891667B18}"/>
              </a:ext>
            </a:extLst>
          </p:cNvPr>
          <p:cNvSpPr/>
          <p:nvPr/>
        </p:nvSpPr>
        <p:spPr>
          <a:xfrm>
            <a:off x="6240630" y="1929629"/>
            <a:ext cx="1217950" cy="225777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900" dirty="0">
                <a:solidFill>
                  <a:srgbClr val="2B2F34"/>
                </a:solidFill>
                <a:latin typeface="Montserrat" pitchFamily="2" charset="77"/>
              </a:rPr>
              <a:t>Natural Language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D6F2647-CCA3-A44D-A6EB-477BCA2937B5}"/>
              </a:ext>
            </a:extLst>
          </p:cNvPr>
          <p:cNvSpPr/>
          <p:nvPr/>
        </p:nvSpPr>
        <p:spPr>
          <a:xfrm>
            <a:off x="7635557" y="1590461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Training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3E40CE5-1F79-474C-8A82-B0E3D02F1D96}"/>
              </a:ext>
            </a:extLst>
          </p:cNvPr>
          <p:cNvSpPr/>
          <p:nvPr/>
        </p:nvSpPr>
        <p:spPr>
          <a:xfrm>
            <a:off x="7626400" y="1290680"/>
            <a:ext cx="676620" cy="22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r>
              <a:rPr lang="nb-NO" sz="500" dirty="0">
                <a:solidFill>
                  <a:srgbClr val="FFFFFF"/>
                </a:solidFill>
                <a:latin typeface="Montserrat" pitchFamily="2" charset="77"/>
              </a:rPr>
              <a:t>Model</a:t>
            </a:r>
            <a:endParaRPr lang="nb-NO" sz="1050" dirty="0">
              <a:solidFill>
                <a:srgbClr val="FFFFFF"/>
              </a:solidFill>
              <a:latin typeface="Montserrat" pitchFamily="2" charset="77"/>
            </a:endParaRPr>
          </a:p>
        </p:txBody>
      </p: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2816CD1D-1314-4A47-9E19-D22B27EC9549}"/>
              </a:ext>
            </a:extLst>
          </p:cNvPr>
          <p:cNvCxnSpPr>
            <a:cxnSpLocks/>
            <a:endCxn id="205" idx="1"/>
          </p:cNvCxnSpPr>
          <p:nvPr/>
        </p:nvCxnSpPr>
        <p:spPr>
          <a:xfrm rot="5400000" flipH="1" flipV="1">
            <a:off x="7496586" y="1787219"/>
            <a:ext cx="222841" cy="55104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Elbow Connector 207">
            <a:extLst>
              <a:ext uri="{FF2B5EF4-FFF2-40B4-BE49-F238E27FC236}">
                <a16:creationId xmlns:a16="http://schemas.microsoft.com/office/drawing/2014/main" id="{51029692-C255-724F-B4C2-AB89D594FA9D}"/>
              </a:ext>
            </a:extLst>
          </p:cNvPr>
          <p:cNvCxnSpPr>
            <a:cxnSpLocks/>
            <a:endCxn id="206" idx="1"/>
          </p:cNvCxnSpPr>
          <p:nvPr/>
        </p:nvCxnSpPr>
        <p:spPr>
          <a:xfrm rot="5400000" flipH="1" flipV="1">
            <a:off x="7338549" y="1645039"/>
            <a:ext cx="529320" cy="46382"/>
          </a:xfrm>
          <a:prstGeom prst="bentConnector2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951785AB-8782-1643-9A63-2CAEF0545AAC}"/>
              </a:ext>
            </a:extLst>
          </p:cNvPr>
          <p:cNvSpPr txBox="1"/>
          <p:nvPr/>
        </p:nvSpPr>
        <p:spPr>
          <a:xfrm>
            <a:off x="2145921" y="42610"/>
            <a:ext cx="4852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/>
            <a:r>
              <a:rPr lang="nb-NO" sz="2000" dirty="0" err="1">
                <a:solidFill>
                  <a:srgbClr val="FFFFFF"/>
                </a:solidFill>
                <a:latin typeface="Montserrat" pitchFamily="2" charset="77"/>
              </a:rPr>
              <a:t>Infrastructure</a:t>
            </a:r>
            <a:endParaRPr lang="nb-NO" sz="2000" dirty="0">
              <a:solidFill>
                <a:srgbClr val="FFFFFF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6485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A413C63-9282-F741-9545-EA63874A2E97}"/>
              </a:ext>
            </a:extLst>
          </p:cNvPr>
          <p:cNvSpPr/>
          <p:nvPr/>
        </p:nvSpPr>
        <p:spPr>
          <a:xfrm>
            <a:off x="1" y="2291644"/>
            <a:ext cx="9143999" cy="1462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nb-NO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B25F5E4-5838-B048-A9BB-8F3E4E5774E9}"/>
              </a:ext>
            </a:extLst>
          </p:cNvPr>
          <p:cNvSpPr/>
          <p:nvPr/>
        </p:nvSpPr>
        <p:spPr>
          <a:xfrm>
            <a:off x="747960" y="1712242"/>
            <a:ext cx="1305099" cy="1305099"/>
          </a:xfrm>
          <a:prstGeom prst="ellipse">
            <a:avLst/>
          </a:prstGeom>
          <a:solidFill>
            <a:srgbClr val="00B050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nb-NO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112C12-A42C-B84D-8915-37EA1CCAB76A}"/>
              </a:ext>
            </a:extLst>
          </p:cNvPr>
          <p:cNvSpPr/>
          <p:nvPr/>
        </p:nvSpPr>
        <p:spPr>
          <a:xfrm>
            <a:off x="2259677" y="1712242"/>
            <a:ext cx="1305099" cy="1305099"/>
          </a:xfrm>
          <a:prstGeom prst="ellipse">
            <a:avLst/>
          </a:prstGeom>
          <a:solidFill>
            <a:srgbClr val="00B050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nb-NO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F412DCE-456F-CC4D-B4BE-3F76E5A40C36}"/>
              </a:ext>
            </a:extLst>
          </p:cNvPr>
          <p:cNvSpPr/>
          <p:nvPr/>
        </p:nvSpPr>
        <p:spPr>
          <a:xfrm>
            <a:off x="3771208" y="1712240"/>
            <a:ext cx="1305099" cy="1305099"/>
          </a:xfrm>
          <a:prstGeom prst="ellipse">
            <a:avLst/>
          </a:prstGeom>
          <a:solidFill>
            <a:srgbClr val="00B050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nb-NO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1CF801-4A91-0340-ABEC-CC6D8649CE37}"/>
              </a:ext>
            </a:extLst>
          </p:cNvPr>
          <p:cNvSpPr/>
          <p:nvPr/>
        </p:nvSpPr>
        <p:spPr>
          <a:xfrm>
            <a:off x="5282738" y="1712240"/>
            <a:ext cx="1305099" cy="1305099"/>
          </a:xfrm>
          <a:prstGeom prst="ellipse">
            <a:avLst/>
          </a:prstGeom>
          <a:solidFill>
            <a:srgbClr val="00B050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nb-NO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EF5FCA-007C-AD4C-A937-13F51AA31255}"/>
              </a:ext>
            </a:extLst>
          </p:cNvPr>
          <p:cNvSpPr/>
          <p:nvPr/>
        </p:nvSpPr>
        <p:spPr>
          <a:xfrm>
            <a:off x="6794270" y="1723946"/>
            <a:ext cx="1305099" cy="1305099"/>
          </a:xfrm>
          <a:prstGeom prst="ellipse">
            <a:avLst/>
          </a:prstGeom>
          <a:solidFill>
            <a:srgbClr val="00B050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nb-NO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3467DD-ABA4-F446-A0B0-5D8CC0972818}"/>
              </a:ext>
            </a:extLst>
          </p:cNvPr>
          <p:cNvSpPr txBox="1"/>
          <p:nvPr/>
        </p:nvSpPr>
        <p:spPr>
          <a:xfrm>
            <a:off x="2311807" y="3144640"/>
            <a:ext cx="12008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/>
            <a:r>
              <a:rPr lang="nb-NO" dirty="0" err="1">
                <a:solidFill>
                  <a:srgbClr val="00B0F0"/>
                </a:solidFill>
                <a:latin typeface="Montserrat" pitchFamily="2" charset="77"/>
              </a:rPr>
              <a:t>Build</a:t>
            </a:r>
            <a:endParaRPr lang="nb-NO" dirty="0">
              <a:solidFill>
                <a:srgbClr val="00B0F0"/>
              </a:solidFill>
              <a:latin typeface="Montserrat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B73226-C6B7-E041-BE03-FD766BC1539F}"/>
              </a:ext>
            </a:extLst>
          </p:cNvPr>
          <p:cNvSpPr txBox="1"/>
          <p:nvPr/>
        </p:nvSpPr>
        <p:spPr>
          <a:xfrm>
            <a:off x="3604677" y="3142012"/>
            <a:ext cx="16402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/>
            <a:r>
              <a:rPr lang="nb-NO" dirty="0" err="1">
                <a:solidFill>
                  <a:srgbClr val="00B0F0"/>
                </a:solidFill>
                <a:latin typeface="Montserrat" pitchFamily="2" charset="77"/>
              </a:rPr>
              <a:t>Deliver</a:t>
            </a:r>
            <a:endParaRPr lang="nb-NO" dirty="0">
              <a:solidFill>
                <a:srgbClr val="00B0F0"/>
              </a:solidFill>
              <a:latin typeface="Montserrat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D96400-429F-3A40-AF21-036AE57BB7D1}"/>
              </a:ext>
            </a:extLst>
          </p:cNvPr>
          <p:cNvSpPr txBox="1"/>
          <p:nvPr/>
        </p:nvSpPr>
        <p:spPr>
          <a:xfrm>
            <a:off x="5334869" y="3138483"/>
            <a:ext cx="12008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/>
            <a:r>
              <a:rPr lang="nb-NO" dirty="0" err="1">
                <a:solidFill>
                  <a:srgbClr val="00B0F0"/>
                </a:solidFill>
                <a:latin typeface="Montserrat" pitchFamily="2" charset="77"/>
              </a:rPr>
              <a:t>Experience</a:t>
            </a:r>
            <a:endParaRPr lang="nb-NO" dirty="0">
              <a:solidFill>
                <a:srgbClr val="00B0F0"/>
              </a:solidFill>
              <a:latin typeface="Montserrat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ED16F6-DED2-B149-BD0F-D1EE1450943E}"/>
              </a:ext>
            </a:extLst>
          </p:cNvPr>
          <p:cNvSpPr txBox="1"/>
          <p:nvPr/>
        </p:nvSpPr>
        <p:spPr>
          <a:xfrm>
            <a:off x="6712234" y="3142195"/>
            <a:ext cx="14573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/>
            <a:r>
              <a:rPr lang="nb-NO" dirty="0" err="1">
                <a:solidFill>
                  <a:srgbClr val="00B0F0"/>
                </a:solidFill>
                <a:latin typeface="Montserrat" pitchFamily="2" charset="77"/>
              </a:rPr>
              <a:t>Improve</a:t>
            </a:r>
            <a:endParaRPr lang="nb-NO" dirty="0">
              <a:solidFill>
                <a:srgbClr val="00B0F0"/>
              </a:solidFill>
              <a:latin typeface="Montserrat" pitchFamily="2" charset="77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D50D4D5-BD23-E94C-BF1C-2A5FD1DA1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094" y="1956660"/>
            <a:ext cx="816265" cy="81626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E314877-2AD9-0E4A-B53C-9E3D4E335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308" y="1859341"/>
            <a:ext cx="1010900" cy="10109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8862F44-09BE-0848-830A-0B1F2FFC7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691" y="1878192"/>
            <a:ext cx="973196" cy="97319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53CE8DF-4D46-CE44-87DE-F04EC165E2DE}"/>
              </a:ext>
            </a:extLst>
          </p:cNvPr>
          <p:cNvSpPr txBox="1"/>
          <p:nvPr/>
        </p:nvSpPr>
        <p:spPr>
          <a:xfrm>
            <a:off x="671859" y="3142196"/>
            <a:ext cx="14573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/>
            <a:r>
              <a:rPr lang="nb-NO" dirty="0">
                <a:solidFill>
                  <a:srgbClr val="00B0F0"/>
                </a:solidFill>
                <a:latin typeface="Montserrat" pitchFamily="2" charset="77"/>
              </a:rPr>
              <a:t>Understand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F7386A2-84F8-3342-A504-460C7FA3D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796" y="1969078"/>
            <a:ext cx="791428" cy="79142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2CE413-C415-8B40-B9BA-D56324588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467" y="1828144"/>
            <a:ext cx="1096705" cy="109670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73FBF6D-7670-2F48-A9F8-83D89271B318}"/>
              </a:ext>
            </a:extLst>
          </p:cNvPr>
          <p:cNvSpPr txBox="1"/>
          <p:nvPr/>
        </p:nvSpPr>
        <p:spPr>
          <a:xfrm>
            <a:off x="2145921" y="42610"/>
            <a:ext cx="4852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/>
            <a:r>
              <a:rPr lang="nb-NO" sz="2000" dirty="0">
                <a:solidFill>
                  <a:srgbClr val="FFFFFF"/>
                </a:solidFill>
                <a:latin typeface="Montserrat" pitchFamily="2" charset="77"/>
              </a:rPr>
              <a:t>Focus </a:t>
            </a:r>
            <a:r>
              <a:rPr lang="nb-NO" sz="2000" dirty="0" err="1">
                <a:solidFill>
                  <a:srgbClr val="FFFFFF"/>
                </a:solidFill>
                <a:latin typeface="Montserrat" pitchFamily="2" charset="77"/>
              </a:rPr>
              <a:t>on</a:t>
            </a:r>
            <a:r>
              <a:rPr lang="nb-NO" sz="2000" dirty="0">
                <a:solidFill>
                  <a:srgbClr val="FFFFFF"/>
                </a:solidFill>
                <a:latin typeface="Montserrat" pitchFamily="2" charset="77"/>
              </a:rPr>
              <a:t> </a:t>
            </a:r>
            <a:r>
              <a:rPr lang="nb-NO" sz="2000" dirty="0" err="1">
                <a:solidFill>
                  <a:srgbClr val="FFFFFF"/>
                </a:solidFill>
                <a:latin typeface="Montserrat" pitchFamily="2" charset="77"/>
              </a:rPr>
              <a:t>delivering</a:t>
            </a:r>
            <a:r>
              <a:rPr lang="nb-NO" sz="2000" dirty="0">
                <a:solidFill>
                  <a:srgbClr val="FFFFFF"/>
                </a:solidFill>
                <a:latin typeface="Montserrat" pitchFamily="2" charset="77"/>
              </a:rPr>
              <a:t> business </a:t>
            </a:r>
            <a:r>
              <a:rPr lang="nb-NO" sz="2000" dirty="0" err="1">
                <a:solidFill>
                  <a:srgbClr val="FFFFFF"/>
                </a:solidFill>
                <a:latin typeface="Montserrat" pitchFamily="2" charset="77"/>
              </a:rPr>
              <a:t>value</a:t>
            </a:r>
            <a:endParaRPr lang="nb-NO" sz="2000" dirty="0">
              <a:solidFill>
                <a:srgbClr val="FFFFFF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3676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wipe dir="r"/>
      </p:transition>
    </mc:Choice>
    <mc:Fallback xmlns="">
      <p:transition spd="slow">
        <p:wipe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D93CBA-C7AB-1542-9925-C5E212223D2B}"/>
              </a:ext>
            </a:extLst>
          </p:cNvPr>
          <p:cNvSpPr/>
          <p:nvPr/>
        </p:nvSpPr>
        <p:spPr>
          <a:xfrm>
            <a:off x="0" y="718876"/>
            <a:ext cx="9143999" cy="1462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nb-NO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6DFD2-EB48-F449-A0D4-33573213F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859" y="898072"/>
            <a:ext cx="7450863" cy="579328"/>
          </a:xfrm>
        </p:spPr>
        <p:txBody>
          <a:bodyPr>
            <a:normAutofit fontScale="90000"/>
          </a:bodyPr>
          <a:lstStyle/>
          <a:p>
            <a:r>
              <a:rPr lang="nb-NO" dirty="0"/>
              <a:t>Understand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64EF6E-5E0C-5247-BC11-AB0AC912E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355" y="1682207"/>
            <a:ext cx="7089555" cy="3020422"/>
          </a:xfrm>
        </p:spPr>
        <p:txBody>
          <a:bodyPr anchor="ctr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Domain</a:t>
            </a:r>
            <a:r>
              <a:rPr lang="nb-NO" dirty="0"/>
              <a:t> Driven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Understand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ubiquituous</a:t>
            </a:r>
            <a:r>
              <a:rPr lang="nb-NO" dirty="0"/>
              <a:t> </a:t>
            </a:r>
            <a:r>
              <a:rPr lang="nb-NO" dirty="0" err="1"/>
              <a:t>language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Define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bounded</a:t>
            </a:r>
            <a:r>
              <a:rPr lang="nb-NO" dirty="0"/>
              <a:t> </a:t>
            </a:r>
            <a:r>
              <a:rPr lang="nb-NO" dirty="0" err="1"/>
              <a:t>contexts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Event</a:t>
            </a:r>
            <a:r>
              <a:rPr lang="nb-NO" dirty="0"/>
              <a:t> Storming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346724-0BF7-2D46-9098-3BE3777F11BA}"/>
              </a:ext>
            </a:extLst>
          </p:cNvPr>
          <p:cNvGrpSpPr/>
          <p:nvPr/>
        </p:nvGrpSpPr>
        <p:grpSpPr>
          <a:xfrm>
            <a:off x="144456" y="139474"/>
            <a:ext cx="1305099" cy="1305099"/>
            <a:chOff x="747960" y="1712242"/>
            <a:chExt cx="1305099" cy="130509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952AB99-DA21-5C46-B2BE-B8311C648DA3}"/>
                </a:ext>
              </a:extLst>
            </p:cNvPr>
            <p:cNvSpPr/>
            <p:nvPr/>
          </p:nvSpPr>
          <p:spPr>
            <a:xfrm>
              <a:off x="747960" y="1712242"/>
              <a:ext cx="1305099" cy="1305099"/>
            </a:xfrm>
            <a:prstGeom prst="ellipse">
              <a:avLst/>
            </a:prstGeom>
            <a:solidFill>
              <a:srgbClr val="00B050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nb-NO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48A8F2-BFED-D14C-9D2F-3274CCF45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796" y="1969078"/>
              <a:ext cx="791428" cy="791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939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D93CBA-C7AB-1542-9925-C5E212223D2B}"/>
              </a:ext>
            </a:extLst>
          </p:cNvPr>
          <p:cNvSpPr/>
          <p:nvPr/>
        </p:nvSpPr>
        <p:spPr>
          <a:xfrm>
            <a:off x="0" y="718876"/>
            <a:ext cx="9143999" cy="1462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nb-NO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6DFD2-EB48-F449-A0D4-33573213F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859" y="898072"/>
            <a:ext cx="7450863" cy="579328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Build</a:t>
            </a:r>
            <a:endParaRPr lang="nb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64EF6E-5E0C-5247-BC11-AB0AC912E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355" y="1682207"/>
            <a:ext cx="7089555" cy="3020422"/>
          </a:xfrm>
        </p:spPr>
        <p:txBody>
          <a:bodyPr anchor="ctr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Dolittle</a:t>
            </a:r>
            <a:r>
              <a:rPr lang="nb-NO" dirty="0"/>
              <a:t> </a:t>
            </a:r>
            <a:r>
              <a:rPr lang="nb-NO" dirty="0" err="1"/>
              <a:t>frameworks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Focus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business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Descriptive</a:t>
            </a:r>
            <a:r>
              <a:rPr lang="nb-NO" dirty="0"/>
              <a:t> </a:t>
            </a:r>
            <a:r>
              <a:rPr lang="nb-NO" dirty="0" err="1"/>
              <a:t>approach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Convention over </a:t>
            </a:r>
            <a:r>
              <a:rPr lang="nb-NO" dirty="0" err="1"/>
              <a:t>configuration</a:t>
            </a:r>
            <a:endParaRPr lang="nb-N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52AB99-DA21-5C46-B2BE-B8311C648DA3}"/>
              </a:ext>
            </a:extLst>
          </p:cNvPr>
          <p:cNvSpPr/>
          <p:nvPr/>
        </p:nvSpPr>
        <p:spPr>
          <a:xfrm>
            <a:off x="144456" y="139474"/>
            <a:ext cx="1305099" cy="1305099"/>
          </a:xfrm>
          <a:prstGeom prst="ellipse">
            <a:avLst/>
          </a:prstGeom>
          <a:solidFill>
            <a:srgbClr val="00B050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nb-NO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1AB5DF-97A8-6248-8408-F4545196E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72" y="338993"/>
            <a:ext cx="816265" cy="81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olittle">
  <a:themeElements>
    <a:clrScheme name="Dolittle 3">
      <a:dk1>
        <a:srgbClr val="2B2F34"/>
      </a:dk1>
      <a:lt1>
        <a:srgbClr val="FFFFFF"/>
      </a:lt1>
      <a:dk2>
        <a:srgbClr val="004366"/>
      </a:dk2>
      <a:lt2>
        <a:srgbClr val="33B9E6"/>
      </a:lt2>
      <a:accent1>
        <a:srgbClr val="FF4B00"/>
      </a:accent1>
      <a:accent2>
        <a:srgbClr val="FFCF00"/>
      </a:accent2>
      <a:accent3>
        <a:srgbClr val="49D1FF"/>
      </a:accent3>
      <a:accent4>
        <a:srgbClr val="0070AA"/>
      </a:accent4>
      <a:accent5>
        <a:srgbClr val="FF9B00"/>
      </a:accent5>
      <a:accent6>
        <a:srgbClr val="515963"/>
      </a:accent6>
      <a:hlink>
        <a:srgbClr val="0085C7"/>
      </a:hlink>
      <a:folHlink>
        <a:srgbClr val="7FD4F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olittle_16_9" id="{86771604-7CCD-6840-B912-3B919CE22C3B}" vid="{CAE99D74-3A81-EB43-8D58-E39022C4BE1C}"/>
    </a:ext>
  </a:extLst>
</a:theme>
</file>

<file path=ppt/theme/theme2.xml><?xml version="1.0" encoding="utf-8"?>
<a:theme xmlns:a="http://schemas.openxmlformats.org/drawingml/2006/main" name="1_Dolittle">
  <a:themeElements>
    <a:clrScheme name="Dolittle 3">
      <a:dk1>
        <a:srgbClr val="2B2F34"/>
      </a:dk1>
      <a:lt1>
        <a:srgbClr val="FFFFFF"/>
      </a:lt1>
      <a:dk2>
        <a:srgbClr val="004366"/>
      </a:dk2>
      <a:lt2>
        <a:srgbClr val="33B9E6"/>
      </a:lt2>
      <a:accent1>
        <a:srgbClr val="FF4B00"/>
      </a:accent1>
      <a:accent2>
        <a:srgbClr val="FFCF00"/>
      </a:accent2>
      <a:accent3>
        <a:srgbClr val="49D1FF"/>
      </a:accent3>
      <a:accent4>
        <a:srgbClr val="0070AA"/>
      </a:accent4>
      <a:accent5>
        <a:srgbClr val="FF9B00"/>
      </a:accent5>
      <a:accent6>
        <a:srgbClr val="515963"/>
      </a:accent6>
      <a:hlink>
        <a:srgbClr val="0085C7"/>
      </a:hlink>
      <a:folHlink>
        <a:srgbClr val="7FD4F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olittle_16_9" id="{69147E40-E857-664A-9BFB-04A463BF861E}" vid="{70246EC9-1819-3646-B1C8-38BA384FC50A}"/>
    </a:ext>
  </a:extLst>
</a:theme>
</file>

<file path=ppt/theme/theme3.xml><?xml version="1.0" encoding="utf-8"?>
<a:theme xmlns:a="http://schemas.openxmlformats.org/drawingml/2006/main" name="Office-tema">
  <a:themeElements>
    <a:clrScheme name="Skedsmo">
      <a:dk1>
        <a:srgbClr val="000000"/>
      </a:dk1>
      <a:lt1>
        <a:srgbClr val="FFFFFF"/>
      </a:lt1>
      <a:dk2>
        <a:srgbClr val="003C69"/>
      </a:dk2>
      <a:lt2>
        <a:srgbClr val="C9D9E1"/>
      </a:lt2>
      <a:accent1>
        <a:srgbClr val="B32754"/>
      </a:accent1>
      <a:accent2>
        <a:srgbClr val="E5D660"/>
      </a:accent2>
      <a:accent3>
        <a:srgbClr val="51C6D8"/>
      </a:accent3>
      <a:accent4>
        <a:srgbClr val="1E617A"/>
      </a:accent4>
      <a:accent5>
        <a:srgbClr val="F37158"/>
      </a:accent5>
      <a:accent6>
        <a:srgbClr val="00AF66"/>
      </a:accent6>
      <a:hlink>
        <a:srgbClr val="231718"/>
      </a:hlink>
      <a:folHlink>
        <a:srgbClr val="BEB7A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ema">
  <a:themeElements>
    <a:clrScheme name="Skedsmo">
      <a:dk1>
        <a:srgbClr val="000000"/>
      </a:dk1>
      <a:lt1>
        <a:srgbClr val="FFFFFF"/>
      </a:lt1>
      <a:dk2>
        <a:srgbClr val="003C69"/>
      </a:dk2>
      <a:lt2>
        <a:srgbClr val="C9D9E1"/>
      </a:lt2>
      <a:accent1>
        <a:srgbClr val="B32754"/>
      </a:accent1>
      <a:accent2>
        <a:srgbClr val="E5D660"/>
      </a:accent2>
      <a:accent3>
        <a:srgbClr val="51C6D8"/>
      </a:accent3>
      <a:accent4>
        <a:srgbClr val="1E617A"/>
      </a:accent4>
      <a:accent5>
        <a:srgbClr val="F37158"/>
      </a:accent5>
      <a:accent6>
        <a:srgbClr val="00AF66"/>
      </a:accent6>
      <a:hlink>
        <a:srgbClr val="231718"/>
      </a:hlink>
      <a:folHlink>
        <a:srgbClr val="BEB7A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BD0C611978FF43B5BD49007374BDE9" ma:contentTypeVersion="6" ma:contentTypeDescription="Create a new document." ma:contentTypeScope="" ma:versionID="4f7aa5e481061c4a9b5ae822783a6acc">
  <xsd:schema xmlns:xsd="http://www.w3.org/2001/XMLSchema" xmlns:xs="http://www.w3.org/2001/XMLSchema" xmlns:p="http://schemas.microsoft.com/office/2006/metadata/properties" xmlns:ns2="caf3e3e2-79c5-4c33-b696-6772d72bfd76" targetNamespace="http://schemas.microsoft.com/office/2006/metadata/properties" ma:root="true" ma:fieldsID="8f261dfc779bba1f54a0338333420416" ns2:_="">
    <xsd:import namespace="caf3e3e2-79c5-4c33-b696-6772d72bfd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f3e3e2-79c5-4c33-b696-6772d72bfd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89AB5D-774C-446C-B04C-9F4D9175F2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f3e3e2-79c5-4c33-b696-6772d72bfd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D24F966-46C6-4F2D-AA5A-D07F92EE32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5D456E-6103-4800-947E-21CDFF46F43A}">
  <ds:schemaRefs>
    <ds:schemaRef ds:uri="caf3e3e2-79c5-4c33-b696-6772d72bfd76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</TotalTime>
  <Words>752</Words>
  <Application>Microsoft Macintosh PowerPoint</Application>
  <PresentationFormat>On-screen Show (16:9)</PresentationFormat>
  <Paragraphs>233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Courier New</vt:lpstr>
      <vt:lpstr>Montserrat</vt:lpstr>
      <vt:lpstr>Dolittle</vt:lpstr>
      <vt:lpstr>1_Dolittle</vt:lpstr>
      <vt:lpstr>Event Horizon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</vt:lpstr>
      <vt:lpstr>Build</vt:lpstr>
      <vt:lpstr>Deliver</vt:lpstr>
      <vt:lpstr>Experience</vt:lpstr>
      <vt:lpstr>Improve</vt:lpstr>
      <vt:lpstr>PowerPoint Presentation</vt:lpstr>
      <vt:lpstr>The 70’s called!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Dolittle</Company>
  <LinksUpToDate>false</LinksUpToDate>
  <SharedDoc>false</SharedDoc>
  <HyperlinkBase/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Dolittle presentation</dc:title>
  <dc:subject/>
  <dc:creator>Dolittle</dc:creator>
  <cp:keywords/>
  <dc:description/>
  <cp:lastModifiedBy>Einar Ingebrigtsen</cp:lastModifiedBy>
  <cp:revision>54</cp:revision>
  <cp:lastPrinted>2016-06-27T13:00:33Z</cp:lastPrinted>
  <dcterms:created xsi:type="dcterms:W3CDTF">2017-03-06T12:25:39Z</dcterms:created>
  <dcterms:modified xsi:type="dcterms:W3CDTF">2018-07-21T04:56:35Z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0x010100CABD0C611978FF43B5BD49007374BDE9</vt:lpwstr>
  </property>
</Properties>
</file>